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1FC2B9-D090-4007-98AB-882629663C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754926-D38E-4BB1-8D48-40FA3E296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6F91B3-D8DD-4C0E-87BC-276556E81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395633-117C-4296-B70C-96331B37FD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25FF96-BA7D-4002-A671-845424140D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AE6BB6-4751-4FC8-8206-D795B9FB97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2809EC-09BE-4DAA-B87B-0AE207902F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0EF103-C610-4A69-B1B1-1C43215865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78CF44-7871-4223-8A10-E6560AE7C6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EE3B02-8BBA-4DA9-98FA-8DA9903407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3ACBD1-1F65-491A-905D-204C871B9A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3202222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单脐动脉的发生机制及影响因素探析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单脐动脉的发生机制
 单脐动脉的胚胎学异常因素
 单脐动脉的遗传学因素
 单脐动脉的胎盘因素
 单脐动脉的产妇因素
 单脐动脉是否会影响胎儿健康
 单脐动脉与胎儿畸形的相关性
 单脐动脉的产前诊断和围产期管理</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单脐动脉的发生机制</a:t>
            </a:r>
          </a:p>
        </p:txBody>
      </p:sp>
      <p:sp>
        <p:nvSpPr>
          <p:cNvPr id="3" name="Subtitle 2"/>
          <p:cNvSpPr>
            <a:spLocks noGrp="1"/>
          </p:cNvSpPr>
          <p:nvPr>
            <p:ph type="subTitle" idx="1"/>
          </p:nvPr>
        </p:nvSpPr>
        <p:spPr/>
        <p:txBody>
          <a:bodyPr/>
          <a:lstStyle/>
          <a:p>
            <a:r>
              <a:t>单脐动脉的发生机制及影响因素探析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单脐动脉的发生机制</a:t>
            </a:r>
          </a:p>
        </p:txBody>
      </p:sp>
      <p:sp>
        <p:nvSpPr>
          <p:cNvPr id="3" name="Text Placeholder 2"/>
          <p:cNvSpPr>
            <a:spLocks noGrp="1"/>
          </p:cNvSpPr>
          <p:nvPr>
            <p:ph type="body" idx="1"/>
          </p:nvPr>
        </p:nvSpPr>
        <p:spPr/>
        <p:txBody>
          <a:bodyPr/>
          <a:lstStyle/>
          <a:p>
            <a:r>
              <a:t>单脐动脉的胚胎学发生机制</a:t>
            </a:r>
          </a:p>
        </p:txBody>
      </p:sp>
      <p:sp>
        <p:nvSpPr>
          <p:cNvPr id="4" name="Content Placeholder 3"/>
          <p:cNvSpPr>
            <a:spLocks noGrp="1"/>
          </p:cNvSpPr>
          <p:nvPr>
            <p:ph sz="half" idx="2"/>
          </p:nvPr>
        </p:nvSpPr>
        <p:spPr/>
        <p:txBody>
          <a:bodyPr/>
          <a:lstStyle/>
          <a:p>
            <a:r>
              <a:t>1. 早期胎盘血管发育异常：单脐动脉的发生可追溯到早期胎盘血管的发育过程。在正常情况下，胎盘动脉通常为两条，即左脐动脉和右脐动脉。在单脐动脉的情况下，其中一条脐动脉在发育过程中退化或发育不全，导致仅有一条脐动脉连接胎盘和胎儿。</a:t>
            </a:r>
          </a:p>
          <a:p>
            <a:r>
              <a:t>2. 胎儿侧与胎盘侧因素共同作用：单脐动脉的发生可能涉及胎儿侧和胎盘侧因素的共同作用。胎儿侧因素包括胎儿基因异常、染色体异常、胎儿发育迟缓等；胎盘侧因素包括胎盘血管发育异常、胎盘面积减少、胎盘功能不全等。</a:t>
            </a:r>
          </a:p>
          <a:p>
            <a:r>
              <a:t>3. 胎盘血流动力学异常：单脐动脉的发生可能与胎盘血流动力学异常有关。正常情况下，胎儿通过脐动脉将氧气和营养物质输送到胎盘，通过脐静脉将代谢废物运回胎儿。在单脐动脉的情况下，单一的脐动脉需要承担全部的胎儿-胎盘血流循环，这可能会导致胎盘血流动力学异常，影响氧气和营养物质的运输以及代谢废物的排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单脐动脉的发生机制</a:t>
            </a:r>
          </a:p>
        </p:txBody>
      </p:sp>
      <p:sp>
        <p:nvSpPr>
          <p:cNvPr id="3" name="Text Placeholder 2"/>
          <p:cNvSpPr>
            <a:spLocks noGrp="1"/>
          </p:cNvSpPr>
          <p:nvPr>
            <p:ph type="body" idx="1"/>
          </p:nvPr>
        </p:nvSpPr>
        <p:spPr/>
        <p:txBody>
          <a:bodyPr/>
          <a:lstStyle/>
          <a:p>
            <a:r>
              <a:t>单脐动脉的遗传因素影响</a:t>
            </a:r>
          </a:p>
        </p:txBody>
      </p:sp>
      <p:sp>
        <p:nvSpPr>
          <p:cNvPr id="4" name="Content Placeholder 3"/>
          <p:cNvSpPr>
            <a:spLocks noGrp="1"/>
          </p:cNvSpPr>
          <p:nvPr>
            <p:ph sz="half" idx="2"/>
          </p:nvPr>
        </p:nvSpPr>
        <p:spPr/>
        <p:txBody>
          <a:bodyPr/>
          <a:lstStyle/>
          <a:p>
            <a:r>
              <a:t>1. 染色体异常：某些染色体异常，如三体综合征（即21-三体综合征）、18-三体综合征、13-三体综合征等，与单脐动脉的发生相关。这些染色体异常可能会干扰胎儿血管系统的正常发育，导致单脐动脉的形成。</a:t>
            </a:r>
          </a:p>
          <a:p>
            <a:r>
              <a:t>2. 单基因遗传：一些研究表明，单脐动脉的发生也可能与单基因突变有关。例如，在某些家族中，单脐动脉的发生具有明显的遗传倾向，这提示单脐动脉可能受到遗传因素的影响。</a:t>
            </a:r>
          </a:p>
          <a:p>
            <a:r>
              <a:t>3. 基因多态性：研究发现，某些基因多态性与单脐动脉的发生风险相关。例如，在某些人群中，单脐动脉的发生与血管内皮生长因子（VEGF）基因多态性、血小板衍生生长因子（PDGF）基因多态性、内皮素-1（ET-1）基因多态性等相关。这些基因多态性可能影响胎盘血管的发育和功能，从而增加单脐动脉的发生风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单脐动脉的发生机制</a:t>
            </a:r>
          </a:p>
        </p:txBody>
      </p:sp>
      <p:sp>
        <p:nvSpPr>
          <p:cNvPr id="3" name="Text Placeholder 2"/>
          <p:cNvSpPr>
            <a:spLocks noGrp="1"/>
          </p:cNvSpPr>
          <p:nvPr>
            <p:ph type="body" idx="1"/>
          </p:nvPr>
        </p:nvSpPr>
        <p:spPr/>
        <p:txBody>
          <a:bodyPr/>
          <a:lstStyle/>
          <a:p>
            <a:r>
              <a:t>单脐动脉的环境因素影响</a:t>
            </a:r>
          </a:p>
        </p:txBody>
      </p:sp>
      <p:sp>
        <p:nvSpPr>
          <p:cNvPr id="4" name="Content Placeholder 3"/>
          <p:cNvSpPr>
            <a:spLocks noGrp="1"/>
          </p:cNvSpPr>
          <p:nvPr>
            <p:ph sz="half" idx="2"/>
          </p:nvPr>
        </p:nvSpPr>
        <p:spPr/>
        <p:txBody>
          <a:bodyPr/>
          <a:lstStyle/>
          <a:p>
            <a:r>
              <a:t>1. 孕期感染：一些研究表明，孕期感染可能与单脐动脉的发生相关。例如，巨细胞病毒（CMV）感染、弓形虫感染、风疹病毒感染等，都可能增加单脐动脉的发生风险。这些感染可能通过影响胎盘血管的发育或功能而导致单脐动脉的形成。</a:t>
            </a:r>
          </a:p>
          <a:p>
            <a:r>
              <a:t>2. 孕期暴露于某些药物或化学物质：孕期暴露于某些药物或化学物质，如抗癫痫药物、抗癌药物、化学毒物等，可能增加单脐动脉的发生风险。这些药物或化学物质可能会干扰胎盘血管的发育，导致单脐动脉的形成。</a:t>
            </a:r>
          </a:p>
          <a:p>
            <a:r>
              <a:t>3. 孕期不良生活方式：一些孕期不良生活方式，如吸烟、饮酒、吸毒等，可能增加单脐动脉的发生风险。这些不良生活方式可能会损害胎盘血管，影响胎盘的发育和功能，从而导致单脐动脉的形成。</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单脐动脉的胚胎学异常因素</a:t>
            </a:r>
          </a:p>
        </p:txBody>
      </p:sp>
      <p:sp>
        <p:nvSpPr>
          <p:cNvPr id="3" name="Subtitle 2"/>
          <p:cNvSpPr>
            <a:spLocks noGrp="1"/>
          </p:cNvSpPr>
          <p:nvPr>
            <p:ph type="subTitle" idx="1"/>
          </p:nvPr>
        </p:nvSpPr>
        <p:spPr/>
        <p:txBody>
          <a:bodyPr/>
          <a:lstStyle/>
          <a:p>
            <a:r>
              <a:t>单脐动脉的发生机制及影响因素探析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单脐动脉的胚胎学异常因素</a:t>
            </a:r>
          </a:p>
        </p:txBody>
      </p:sp>
      <p:sp>
        <p:nvSpPr>
          <p:cNvPr id="3" name="Text Placeholder 2"/>
          <p:cNvSpPr>
            <a:spLocks noGrp="1"/>
          </p:cNvSpPr>
          <p:nvPr>
            <p:ph type="body" idx="1"/>
          </p:nvPr>
        </p:nvSpPr>
        <p:spPr/>
        <p:txBody>
          <a:bodyPr/>
          <a:lstStyle/>
          <a:p>
            <a:r>
              <a:t>胎盘血管发育异常</a:t>
            </a:r>
          </a:p>
        </p:txBody>
      </p:sp>
      <p:sp>
        <p:nvSpPr>
          <p:cNvPr id="4" name="Content Placeholder 3"/>
          <p:cNvSpPr>
            <a:spLocks noGrp="1"/>
          </p:cNvSpPr>
          <p:nvPr>
            <p:ph sz="half" idx="2"/>
          </p:nvPr>
        </p:nvSpPr>
        <p:spPr/>
        <p:txBody>
          <a:bodyPr/>
          <a:lstStyle/>
          <a:p>
            <a:r>
              <a:t>1. 胎盘血管系统发育异常导致单脐动脉：胎盘负责将氧气和营养物质从母亲输送给胎儿，并去除胎儿的废物。胎盘血管发育异常可能会导致胎盘血流减少，导致胎儿缺氧和营养不良，进而导致单脐动脉。</a:t>
            </a:r>
          </a:p>
          <a:p>
            <a:r>
              <a:t>2. 胎盘血管发育异常的可能原因：染色体异常、遗传因素、感染、环境毒素、母体疾病等。</a:t>
            </a:r>
          </a:p>
          <a:p>
            <a:r>
              <a:t>3. 胎盘血管发育异常可导致单脐动脉，并增加胎儿生长受限、早产、死胎等风险。</a:t>
            </a:r>
          </a:p>
        </p:txBody>
      </p:sp>
      <p:sp>
        <p:nvSpPr>
          <p:cNvPr id="5" name="Text Placeholder 4"/>
          <p:cNvSpPr>
            <a:spLocks noGrp="1"/>
          </p:cNvSpPr>
          <p:nvPr>
            <p:ph type="body" idx="3"/>
          </p:nvPr>
        </p:nvSpPr>
        <p:spPr/>
        <p:txBody>
          <a:bodyPr/>
          <a:lstStyle/>
          <a:p>
            <a:r>
              <a:t>胎儿血管发育异常</a:t>
            </a:r>
          </a:p>
        </p:txBody>
      </p:sp>
      <p:sp>
        <p:nvSpPr>
          <p:cNvPr id="6" name="Content Placeholder 5"/>
          <p:cNvSpPr>
            <a:spLocks noGrp="1"/>
          </p:cNvSpPr>
          <p:nvPr>
            <p:ph sz="half" idx="4"/>
          </p:nvPr>
        </p:nvSpPr>
        <p:spPr/>
        <p:txBody>
          <a:bodyPr/>
          <a:lstStyle/>
          <a:p>
            <a:r>
              <a:t>1. 胎儿血管发育异常导致单脐动脉：胎儿血管系统负责将氧气和营养物质输送至胎儿各器官和组织。胎儿血管发育异常可能会导致胎儿血液循环受阻，导致胎儿缺氧和营养不良，进而导致单脐动脉。</a:t>
            </a:r>
          </a:p>
          <a:p>
            <a:r>
              <a:t>2. 胎儿血管发育异常的可能原因：染色体异常、遗传因素、感染、环境毒素、母体疾病等。</a:t>
            </a:r>
          </a:p>
          <a:p>
            <a:r>
              <a:t>3. 胎儿血管发育异常可导致单脐动脉，并增加胎儿生长受限、早产、死胎等风险。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单脐动脉的胚胎学异常因素</a:t>
            </a:r>
          </a:p>
        </p:txBody>
      </p:sp>
      <p:sp>
        <p:nvSpPr>
          <p:cNvPr id="3" name="Text Placeholder 2"/>
          <p:cNvSpPr>
            <a:spLocks noGrp="1"/>
          </p:cNvSpPr>
          <p:nvPr>
            <p:ph type="body" idx="1"/>
          </p:nvPr>
        </p:nvSpPr>
        <p:spPr/>
        <p:txBody>
          <a:bodyPr/>
          <a:lstStyle/>
          <a:p>
            <a:r>
              <a:t>脐带扭转</a:t>
            </a:r>
          </a:p>
        </p:txBody>
      </p:sp>
      <p:sp>
        <p:nvSpPr>
          <p:cNvPr id="4" name="Content Placeholder 3"/>
          <p:cNvSpPr>
            <a:spLocks noGrp="1"/>
          </p:cNvSpPr>
          <p:nvPr>
            <p:ph sz="half" idx="2"/>
          </p:nvPr>
        </p:nvSpPr>
        <p:spPr/>
        <p:txBody>
          <a:bodyPr/>
          <a:lstStyle/>
          <a:p>
            <a:r>
              <a:t>1. 脐带扭转导致单脐动脉：脐带扭转是指脐带在妊娠期间发生扭曲或打结，导致脐带血流减少或中断。</a:t>
            </a:r>
          </a:p>
          <a:p>
            <a:r>
              <a:t>2. 脐带扭转的可能原因：脐带过长、胎儿活动频繁、羊水过多等。</a:t>
            </a:r>
          </a:p>
          <a:p>
            <a:r>
              <a:t>3. 脐带扭转可导致单脐动脉，并增加胎儿生长受限、早产、死胎等风险。</a:t>
            </a:r>
          </a:p>
        </p:txBody>
      </p:sp>
      <p:sp>
        <p:nvSpPr>
          <p:cNvPr id="5" name="Text Placeholder 4"/>
          <p:cNvSpPr>
            <a:spLocks noGrp="1"/>
          </p:cNvSpPr>
          <p:nvPr>
            <p:ph type="body" idx="3"/>
          </p:nvPr>
        </p:nvSpPr>
        <p:spPr/>
        <p:txBody>
          <a:bodyPr/>
          <a:lstStyle/>
          <a:p>
            <a:r>
              <a:t>遗传因素</a:t>
            </a:r>
          </a:p>
        </p:txBody>
      </p:sp>
      <p:sp>
        <p:nvSpPr>
          <p:cNvPr id="6" name="Content Placeholder 5"/>
          <p:cNvSpPr>
            <a:spLocks noGrp="1"/>
          </p:cNvSpPr>
          <p:nvPr>
            <p:ph sz="half" idx="4"/>
          </p:nvPr>
        </p:nvSpPr>
        <p:spPr/>
        <p:txBody>
          <a:bodyPr/>
          <a:lstStyle/>
          <a:p>
            <a:r>
              <a:t>1. 遗传因素导致单脐动脉：某些基因的异常或缺失可能导致单脐动脉。</a:t>
            </a:r>
          </a:p>
          <a:p>
            <a:r>
              <a:t>2. 遗传因素导致单脐动脉的机制尚不明确，可能涉及血管发育相关基因的突变或异常表达。</a:t>
            </a:r>
          </a:p>
          <a:p>
            <a:r>
              <a:t>3. 遗传因素导致单脐动脉的风险在某些人群中可能较高，如某些民族或家族中。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单脐动脉的胚胎学异常因素</a:t>
            </a:r>
          </a:p>
        </p:txBody>
      </p:sp>
      <p:sp>
        <p:nvSpPr>
          <p:cNvPr id="3" name="Text Placeholder 2"/>
          <p:cNvSpPr>
            <a:spLocks noGrp="1"/>
          </p:cNvSpPr>
          <p:nvPr>
            <p:ph type="body" idx="1"/>
          </p:nvPr>
        </p:nvSpPr>
        <p:spPr/>
        <p:txBody>
          <a:bodyPr/>
          <a:lstStyle/>
          <a:p>
            <a:r>
              <a:t>环境因素</a:t>
            </a:r>
          </a:p>
        </p:txBody>
      </p:sp>
      <p:sp>
        <p:nvSpPr>
          <p:cNvPr id="4" name="Content Placeholder 3"/>
          <p:cNvSpPr>
            <a:spLocks noGrp="1"/>
          </p:cNvSpPr>
          <p:nvPr>
            <p:ph sz="half" idx="2"/>
          </p:nvPr>
        </p:nvSpPr>
        <p:spPr/>
        <p:txBody>
          <a:bodyPr/>
          <a:lstStyle/>
          <a:p>
            <a:r>
              <a:t>1. 环境因素导致单脐动脉：某些环境毒素或暴露可能导致单脐动脉。</a:t>
            </a:r>
          </a:p>
          <a:p>
            <a:r>
              <a:t>2. 环境因素导致单脐动脉的机制尚不明确，可能涉及毒素对胎盘或胎儿血管发育的直接或间接影响。</a:t>
            </a:r>
          </a:p>
          <a:p>
            <a:r>
              <a:t>3. 环境因素导致单脐动脉的风险在某些地区或人群中可能较高，如暴露于某些污染物或化学物质的环境。</a:t>
            </a:r>
          </a:p>
        </p:txBody>
      </p:sp>
      <p:sp>
        <p:nvSpPr>
          <p:cNvPr id="5" name="Text Placeholder 4"/>
          <p:cNvSpPr>
            <a:spLocks noGrp="1"/>
          </p:cNvSpPr>
          <p:nvPr>
            <p:ph type="body" idx="3"/>
          </p:nvPr>
        </p:nvSpPr>
        <p:spPr/>
        <p:txBody>
          <a:bodyPr/>
          <a:lstStyle/>
          <a:p>
            <a:r>
              <a:t>母体疾病</a:t>
            </a:r>
          </a:p>
        </p:txBody>
      </p:sp>
      <p:sp>
        <p:nvSpPr>
          <p:cNvPr id="6" name="Content Placeholder 5"/>
          <p:cNvSpPr>
            <a:spLocks noGrp="1"/>
          </p:cNvSpPr>
          <p:nvPr>
            <p:ph sz="half" idx="4"/>
          </p:nvPr>
        </p:nvSpPr>
        <p:spPr/>
        <p:txBody>
          <a:bodyPr/>
          <a:lstStyle/>
          <a:p>
            <a:r>
              <a:t>1. 母体疾病导致单脐动脉：某些母体疾病，如妊娠高血压、糖尿病、自身免疫性疾病等，可能导致单脐动脉。</a:t>
            </a:r>
          </a:p>
          <a:p>
            <a:r>
              <a:t>2. 母体疾病导致单脐动脉的机制尚不明确，可能涉及疾病对胎盘或胎儿血管发育的直接或间接影响。</a:t>
            </a:r>
          </a:p>
          <a:p>
            <a:r>
              <a:t>3. 母体疾病导致单脐动脉的风险在某些人群中可能较高，如患有某些疾病的孕妇。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单脐动脉的遗传学因素</a:t>
            </a:r>
          </a:p>
        </p:txBody>
      </p:sp>
      <p:sp>
        <p:nvSpPr>
          <p:cNvPr id="3" name="Subtitle 2"/>
          <p:cNvSpPr>
            <a:spLocks noGrp="1"/>
          </p:cNvSpPr>
          <p:nvPr>
            <p:ph type="subTitle" idx="1"/>
          </p:nvPr>
        </p:nvSpPr>
        <p:spPr/>
        <p:txBody>
          <a:bodyPr/>
          <a:lstStyle/>
          <a:p>
            <a:r>
              <a:t>单脐动脉的发生机制及影响因素探析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单脐动脉的遗传学因素</a:t>
            </a:r>
          </a:p>
        </p:txBody>
      </p:sp>
      <p:sp>
        <p:nvSpPr>
          <p:cNvPr id="3" name="Text Placeholder 2"/>
          <p:cNvSpPr>
            <a:spLocks noGrp="1"/>
          </p:cNvSpPr>
          <p:nvPr>
            <p:ph type="body" idx="1"/>
          </p:nvPr>
        </p:nvSpPr>
        <p:spPr/>
        <p:txBody>
          <a:bodyPr/>
          <a:lstStyle/>
          <a:p>
            <a:r>
              <a:t>单脐动脉的遗传学因素</a:t>
            </a:r>
          </a:p>
        </p:txBody>
      </p:sp>
      <p:sp>
        <p:nvSpPr>
          <p:cNvPr id="4" name="Content Placeholder 3"/>
          <p:cNvSpPr>
            <a:spLocks noGrp="1"/>
          </p:cNvSpPr>
          <p:nvPr>
            <p:ph sz="half" idx="2"/>
          </p:nvPr>
        </p:nvSpPr>
        <p:spPr/>
        <p:txBody>
          <a:bodyPr/>
          <a:lstStyle/>
          <a:p>
            <a:r>
              <a:t>1. 家族性单脐动脉：研究表明，单脐动脉在某些家庭中具有聚集性，提示可能存在遗传因素的影响。家族性单脐动脉患者的亲属患有单脐动脉的风险高于一般人群。</a:t>
            </a:r>
          </a:p>
          <a:p>
            <a:r>
              <a:t>2. 染色体异常：一些染色体异常与单脐动脉的发生有关。例如，18三体综合征、21三体综合征、特纳综合征等，这些染色体异常可能会导致胎儿器官发育异常，包括脐动脉发育异常。</a:t>
            </a:r>
          </a:p>
          <a:p>
            <a:r>
              <a:t>3. 基因突变：研究发现，某些基因的突变与单脐动脉的发生有关。例如，编码血管内皮生长因子（VEGF）的基因突变可能导致血管发育异常，从而增加单脐动脉的发生风险。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单脐动脉的遗传学因素</a:t>
            </a:r>
          </a:p>
        </p:txBody>
      </p:sp>
      <p:sp>
        <p:nvSpPr>
          <p:cNvPr id="3" name="Text Placeholder 2"/>
          <p:cNvSpPr>
            <a:spLocks noGrp="1"/>
          </p:cNvSpPr>
          <p:nvPr>
            <p:ph type="body" idx="1"/>
          </p:nvPr>
        </p:nvSpPr>
        <p:spPr/>
        <p:txBody>
          <a:bodyPr/>
          <a:lstStyle/>
          <a:p>
            <a:r>
              <a:t>单脐动脉的遗传因素的分子机制</a:t>
            </a:r>
          </a:p>
        </p:txBody>
      </p:sp>
      <p:sp>
        <p:nvSpPr>
          <p:cNvPr id="4" name="Content Placeholder 3"/>
          <p:cNvSpPr>
            <a:spLocks noGrp="1"/>
          </p:cNvSpPr>
          <p:nvPr>
            <p:ph sz="half" idx="2"/>
          </p:nvPr>
        </p:nvSpPr>
        <p:spPr/>
        <p:txBody>
          <a:bodyPr/>
          <a:lstStyle/>
          <a:p>
            <a:r>
              <a:t>1. 胚胎发育过程中的基因表达异常：在胚胎发育过程中，某些基因的表达异常可能会导致血管发育异常，从而增加单脐动脉的发生风险。例如，编码VEGF的基因突变可能导致VEGF表达水平异常，从而影响血管的形成和发育。</a:t>
            </a:r>
          </a:p>
          <a:p>
            <a:r>
              <a:t>2. 血管生成相关信号通路的异常：血管生成是一个复杂的过程，涉及多个信号通路。这些信号通路在胚胎发育过程中发挥着重要的作用。如果这些信号通路发生异常，可能会导致血管发育异常，从而增加单脐动脉的发生风险。例如，VEGF信号通路在血管生成中发挥着关键作用，如果该信号通路发生异常，可能会导致血管发育异常，从而增加单脐动脉的发生风险。</a:t>
            </a:r>
          </a:p>
          <a:p>
            <a:r>
              <a:t>3. 表观遗传学异常：表观遗传学异常是指基因表达的改变，而不改变基因序列。这些异常可能会影响血管发育，从而增加单脐动脉的发生风险。例如，组蛋白修饰的异常可能会导致某些基因的表达异常，从而影响血管发育。</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单脐动脉的胎盘因素</a:t>
            </a:r>
          </a:p>
        </p:txBody>
      </p:sp>
      <p:sp>
        <p:nvSpPr>
          <p:cNvPr id="3" name="Subtitle 2"/>
          <p:cNvSpPr>
            <a:spLocks noGrp="1"/>
          </p:cNvSpPr>
          <p:nvPr>
            <p:ph type="subTitle" idx="1"/>
          </p:nvPr>
        </p:nvSpPr>
        <p:spPr/>
        <p:txBody>
          <a:bodyPr/>
          <a:lstStyle/>
          <a:p>
            <a:r>
              <a:t>单脐动脉的发生机制及影响因素探析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单脐动脉的胎盘因素</a:t>
            </a:r>
          </a:p>
        </p:txBody>
      </p:sp>
      <p:sp>
        <p:nvSpPr>
          <p:cNvPr id="3" name="Text Placeholder 2"/>
          <p:cNvSpPr>
            <a:spLocks noGrp="1"/>
          </p:cNvSpPr>
          <p:nvPr>
            <p:ph type="body" idx="1"/>
          </p:nvPr>
        </p:nvSpPr>
        <p:spPr/>
        <p:txBody>
          <a:bodyPr/>
          <a:lstStyle/>
          <a:p>
            <a:r>
              <a:t>胎盘位置：</a:t>
            </a:r>
          </a:p>
        </p:txBody>
      </p:sp>
      <p:sp>
        <p:nvSpPr>
          <p:cNvPr id="4" name="Content Placeholder 3"/>
          <p:cNvSpPr>
            <a:spLocks noGrp="1"/>
          </p:cNvSpPr>
          <p:nvPr>
            <p:ph sz="half" idx="2"/>
          </p:nvPr>
        </p:nvSpPr>
        <p:spPr/>
        <p:txBody>
          <a:bodyPr/>
          <a:lstStyle/>
          <a:p>
            <a:r>
              <a:t>1. 单脐动脉胎盘通常位于子宫的后壁，可能与子宫血流动力学因素有关。胎盘后壁血流相对较差，氧供不足，可能会导致胎盘血管发育异常，从而出现单脐动脉。</a:t>
            </a:r>
          </a:p>
          <a:p>
            <a:r>
              <a:t>2. 胎盘低置也是单脐动脉的危险因素之一。胎盘低置可能导致胎盘供血不足，从而影响胎盘血管的发育，增加单脐动脉的发生风险。</a:t>
            </a:r>
          </a:p>
        </p:txBody>
      </p:sp>
      <p:sp>
        <p:nvSpPr>
          <p:cNvPr id="5" name="Text Placeholder 4"/>
          <p:cNvSpPr>
            <a:spLocks noGrp="1"/>
          </p:cNvSpPr>
          <p:nvPr>
            <p:ph type="body" idx="3"/>
          </p:nvPr>
        </p:nvSpPr>
        <p:spPr/>
        <p:txBody>
          <a:bodyPr/>
          <a:lstStyle/>
          <a:p>
            <a:r>
              <a:t>胎盘大小：</a:t>
            </a:r>
          </a:p>
        </p:txBody>
      </p:sp>
      <p:sp>
        <p:nvSpPr>
          <p:cNvPr id="6" name="Content Placeholder 5"/>
          <p:cNvSpPr>
            <a:spLocks noGrp="1"/>
          </p:cNvSpPr>
          <p:nvPr>
            <p:ph sz="half" idx="4"/>
          </p:nvPr>
        </p:nvSpPr>
        <p:spPr/>
        <p:txBody>
          <a:bodyPr/>
          <a:lstStyle/>
          <a:p>
            <a:r>
              <a:t>1. 胎盘过大或过小都会增加单脐动脉的风险。胎盘过大时，胎盘血管发育可能会异常，容易出现单脐动脉；胎盘过小时，胎盘供血不足，也可能导致单脐动脉。</a:t>
            </a:r>
          </a:p>
          <a:p>
            <a:r>
              <a:t>2. 胎盘重量与单脐动脉的发生率呈正相关。胎盘重量越大，单脐动脉的发生率越高。这可能与胎盘血管发育异常有关。</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单脐动脉的胎盘因素</a:t>
            </a:r>
          </a:p>
        </p:txBody>
      </p:sp>
      <p:sp>
        <p:nvSpPr>
          <p:cNvPr id="3" name="Text Placeholder 2"/>
          <p:cNvSpPr>
            <a:spLocks noGrp="1"/>
          </p:cNvSpPr>
          <p:nvPr>
            <p:ph type="body" idx="1"/>
          </p:nvPr>
        </p:nvSpPr>
        <p:spPr/>
        <p:txBody>
          <a:bodyPr/>
          <a:lstStyle/>
          <a:p>
            <a:r>
              <a:t>胎盘形状：</a:t>
            </a:r>
          </a:p>
        </p:txBody>
      </p:sp>
      <p:sp>
        <p:nvSpPr>
          <p:cNvPr id="4" name="Content Placeholder 3"/>
          <p:cNvSpPr>
            <a:spLocks noGrp="1"/>
          </p:cNvSpPr>
          <p:nvPr>
            <p:ph sz="half" idx="2"/>
          </p:nvPr>
        </p:nvSpPr>
        <p:spPr/>
        <p:txBody>
          <a:bodyPr/>
          <a:lstStyle/>
          <a:p>
            <a:r>
              <a:t>1. 圆形胎盘比椭圆形胎盘更容易发生单脐动脉。这是因为圆形胎盘的血管分布更均匀，更容易出现脐动脉发育异常。</a:t>
            </a:r>
          </a:p>
          <a:p>
            <a:r>
              <a:t>2. 胎盘边缘不规则也与单脐动脉的发生有关。胎盘边缘不规则可能导致胎盘血管分布异常，从而增加单脐动脉的风险。</a:t>
            </a:r>
          </a:p>
        </p:txBody>
      </p:sp>
      <p:sp>
        <p:nvSpPr>
          <p:cNvPr id="5" name="Text Placeholder 4"/>
          <p:cNvSpPr>
            <a:spLocks noGrp="1"/>
          </p:cNvSpPr>
          <p:nvPr>
            <p:ph type="body" idx="3"/>
          </p:nvPr>
        </p:nvSpPr>
        <p:spPr/>
        <p:txBody>
          <a:bodyPr/>
          <a:lstStyle/>
          <a:p>
            <a:r>
              <a:t>胎盘绒毛膜炎：</a:t>
            </a:r>
          </a:p>
        </p:txBody>
      </p:sp>
      <p:sp>
        <p:nvSpPr>
          <p:cNvPr id="6" name="Content Placeholder 5"/>
          <p:cNvSpPr>
            <a:spLocks noGrp="1"/>
          </p:cNvSpPr>
          <p:nvPr>
            <p:ph sz="half" idx="4"/>
          </p:nvPr>
        </p:nvSpPr>
        <p:spPr/>
        <p:txBody>
          <a:bodyPr/>
          <a:lstStyle/>
          <a:p>
            <a:r>
              <a:t>1. 胎盘绒毛膜炎是一种胎盘感染性疾病，可导致胎盘血管炎，破坏胎盘血管结构，从而导致单脐动脉。</a:t>
            </a:r>
          </a:p>
          <a:p>
            <a:r>
              <a:t>2. 胎盘绒毛膜炎通常由细菌或病毒感染引起。常见的病原体包括大肠杆菌、金黄色葡萄球菌、疱疹病毒等。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https://d.book118.com/675320222201011110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单脐动脉的发生机制</vt:lpstr>
      <vt:lpstr> 单脐动脉的发生机制</vt:lpstr>
      <vt:lpstr> 单脐动脉的发生机制</vt:lpstr>
      <vt:lpstr> 单脐动脉的发生机制</vt:lpstr>
      <vt:lpstr> 单脐动脉的胚胎学异常因素</vt:lpstr>
      <vt:lpstr> 单脐动脉的胚胎学异常因素</vt:lpstr>
      <vt:lpstr> 单脐动脉的胚胎学异常因素</vt:lpstr>
      <vt:lpstr> 单脐动脉的胚胎学异常因素</vt:lpstr>
      <vt:lpstr> 单脐动脉的遗传学因素</vt:lpstr>
      <vt:lpstr> 单脐动脉的遗传学因素</vt:lpstr>
      <vt:lpstr> 单脐动脉的遗传学因素</vt:lpstr>
      <vt:lpstr> 单脐动脉的胎盘因素</vt:lpstr>
      <vt:lpstr> 单脐动脉的胎盘因素</vt:lpstr>
      <vt:lpstr> 单脐动脉的胎盘因素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2024-09-15T19:40:12.490</cp:lastPrinted>
  <dcterms:created xsi:type="dcterms:W3CDTF">2024-09-15T11:40:12Z</dcterms:created>
  <dcterms:modified xsi:type="dcterms:W3CDTF">2024-09-15T11:40:14Z</dcterms:modified>
</cp:coreProperties>
</file>