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8972643-E3A1-4947-BBD4-A266E735D3E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65A10-E76D-4C13-A68E-DC27AD9C6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8DB95-72EA-4FFE-B128-98B4168A7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16E6A7-04E9-446F-8126-A4B61D2AA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E7C26-8A80-4608-AF11-665594A8E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DD0EA4-6ABC-44FB-AD19-B6FC4FF6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A6683F-AB94-4133-8678-FFF9612A8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5E184B-B46E-443C-B289-F79217B62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64461-7FF8-4690-8406-CDBAB49EF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E9F21-DD0B-4342-B795-92E8C4E3A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391E9-570A-41FA-902A-864154993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29F47-6919-46B6-8116-BA589CE68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ACD3EE6-A6A6-4695-8FF3-D4ACED69B19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625A6636-9E33-4428-9B4D-E036DB89754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320331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企业礼仪培训如何塑造员工积极的职业形象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礼仪基本知识的重要性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员工积极职业形象的构建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商务礼仪的培训与实践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企业礼仪培训的实际应用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结业总结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提升员工综合素质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企业礼仪培训是提高员工综合素质的重要方式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培养良好的形象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培养员工良好的职业形象和行为规范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基础礼仪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个人形象塑造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形象管理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塑造积极向上的职业形象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综合素质提升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提升员工综合素质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提升职场竞争力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竞争优势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职业优势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创造良好的企业形象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增加自信感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企业礼仪培训是企业提升员工素质的有效途径。通过培训，员工不仅学习到礼仪知识，还能提升沟通技巧和管理形象，从而塑造积极向上的职业形象。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企业礼仪培训内容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企业礼仪培训是帮助员工树立积极职业形象的重要途径。通过学习礼仪知识、沟通技巧和形象管理，员工可以提升自身素质，展现专业魅力。实践演练则是将理论付诸实践，帮助员工更好地应对各种工作场景。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了解基本礼仪规范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礼仪常识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学习商务场合的礼仪要点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注意礼仪中的细节问题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聆听能力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有效聆听他人的观点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增进沟通效果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运用礼貌用语增进人际关系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表达尊重与友善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言行举止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掌握言行举止的得体之处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展示自信与风度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形象管理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选择适合场合的服装搭配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着装搭配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注重仪容仪表的细节处理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维护良好的仪表形象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仪态仪表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实践演练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角色扮演、情景模拟和反馈指导等方式，员工可以在模拟的情境中锻炼自己的表达能力、应对能力，提高解决问题的能力，从而更好地应对工作中的挑战。实践是检验理论的最好方式，通过实践演练，员工可以更好地应用所学的礼仪和沟通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礼仪基本知识的重要性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了解礼仪的定义和起源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礼仪是一种社会行为规范，起源于古代社会的尊重和礼敬之情。在不同文化背景下，礼仪有着不同的表现形式，需要我们尊重和理解文化差异，以避免冲突和误会。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掌握基本礼仪规范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尊敬和礼貌的用语表达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礼貌用语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各种场合的得体举止和行为规范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礼节行为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遵守的基本礼仪规范和准则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礼仪守则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礼仪细节决定成败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细致入微的细节决定着整体形象的成功与否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礼仪细节的重要性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仪容仪表体现着个人整体形象的素质和品位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言行举止得当是建立良好职业形象的关键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注意言行举止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会议礼仪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准时参会并做好会前准备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尊重他人发言和意见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礼貌表达个人看法和建议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注重礼貌和待人诚恳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保持自信和礼貌的沟通方式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谨慎处理职场关系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礼仪在职场中的应用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拜访礼仪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提前了解被拜访对象的背景和喜好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礼貌问候和主动沟通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注意礼节和用语规范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礼仪是塑造职业形象的基石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强调礼仪的重要性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通过学习和实践完善个人礼仪技巧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不断提升自身礼仪素养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通过规范的礼仪行为展现专业形象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培养良好的职业形象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员工积极职业形象的构建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自我认知是塑造员工积极职业形象的第一步。树立正确的职业观念可以帮助员工建立自信，自觉提高职业素养。发展自我潜力则能使员工更好地理解自己的优势和劣势，从而在职业生涯中更好地发挥作用。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修炼内功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提高在团队中的沟通效果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学会与同事共同努力达成目标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https://d.book118.com/675320331013011130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163</Paragraphs>
  <Slides>24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企业礼仪培训如何塑造员工积极的职业形象</vt:lpstr>
      <vt:lpstr>目录</vt:lpstr>
      <vt:lpstr>第1章 企业礼仪培训的重要性</vt:lpstr>
      <vt:lpstr>企业礼仪培训概述</vt:lpstr>
      <vt:lpstr>培训内容</vt:lpstr>
      <vt:lpstr>培训目的</vt:lpstr>
      <vt:lpstr>企业礼仪培训的益处</vt:lpstr>
      <vt:lpstr> </vt:lpstr>
      <vt:lpstr>第2章 企业礼仪培训内容</vt:lpstr>
      <vt:lpstr> </vt:lpstr>
      <vt:lpstr>礼仪知识</vt:lpstr>
      <vt:lpstr>沟通技巧</vt:lpstr>
      <vt:lpstr>形象管理</vt:lpstr>
      <vt:lpstr>实践演练</vt:lpstr>
      <vt:lpstr>第二章 礼仪基本知识的重要性</vt:lpstr>
      <vt:lpstr> </vt:lpstr>
      <vt:lpstr>掌握基本礼仪规范</vt:lpstr>
      <vt:lpstr>礼仪细节决定成败</vt:lpstr>
      <vt:lpstr>礼仪在职场中的应用</vt:lpstr>
      <vt:lpstr>总结与展望</vt:lpstr>
      <vt:lpstr>第3章 员工积极职业形象的构建</vt:lpstr>
      <vt:lpstr> </vt:lpstr>
      <vt:lpstr>修炼内功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2024-09-29T14:34:35.326</cp:lastPrinted>
  <dcterms:created xsi:type="dcterms:W3CDTF">2024-09-29T06:34:35Z</dcterms:created>
  <dcterms:modified xsi:type="dcterms:W3CDTF">2024-09-29T06:34:37Z</dcterms:modified>
</cp:coreProperties>
</file>