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CD5DB-68A3-4332-9FCA-441957D16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A8AE7-204B-40CD-B188-9950B1D14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CEF84-BC9C-4ED3-A9AD-F6D545F0D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CB168-9B97-4273-A1F5-58C90F907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CE5C44-2E11-4C83-B4D3-793D7A23D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9B8049-2555-42FE-87EB-255478A0E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0AF7E-D71B-47A7-9196-8602D3504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A28FB-2923-4585-99BB-EEE69EE98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D30AD-A4BE-4007-BC72-BB6B03513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7A678-698C-4245-B9C0-B27D5BBDB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D6963-5439-4152-A00A-E1B37321A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210340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如何加强自身企业文化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理解企业文化的重要性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建立强有力的企业文化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强化企业文化的实践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持续改进企业文化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在困难时期坚持企业文化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通过领导力强化企业文化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理解企业文化的重要性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企业文化可以塑造员工的行为，使其符合企业的价值观和标准。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员工行为规范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员工归属感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1750" r="11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9125" r="19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优秀的企业文化可以增强员工的归属感，使他们更加认同企业，愿意为企业的发展贡献力量。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企业文化可以激励员工，通过奖励和认可机制，使员工更加积极地投入工作。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企业文化对员工的影响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企业文化对组织的影响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组织稳定性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强大的企业文化可以增强组织的稳定性，使员工更加团结，减少人员流动。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组织创新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企业文化可以激发组织的创新精神，鼓励员工提出新的想法和解决方案。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组织形象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企业文化可以塑造组织的形象，使外部利益相关者更加信任和认可企业。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企业文化可以影响企业的业务战略，使企业更加注重长期发展和可持续性。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业务战略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企业文化可以影响企业与客户的关系，通过优质的服务和产品，赢得客户的信任和忠诚。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企业文化可以影响企业与合作伙伴的关系，使企业更加注重合作和共赢。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企业文化对业务的影响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建立强有力的企业文化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清晰地定义企业的长期目标和发展方向，为员工提供明确的工作目标和方向。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明确企业愿景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明确企业的使命和价值，使员工了解企业的核心价值和意义。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确定企业使命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形成独特的企业理念，包括管理理念、市场理念、人才理念等，以指导员工的行为和决策。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制定企业理念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确定企业价值观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通过合理的激励机制，鼓励员工积极履行职责，提高工作积极性和效率。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制定行为规范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制定明确的行为规范，包括职业道德、工作纪律、礼仪规范等，以规范员工的行为。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强化监督机制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建立有效的监督机制，对员工的行为进行监督和评估，及时纠正不良行为。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20833" r="20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t="17625" b="17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建立共同的行为准则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通过企业内部宣传渠道，如企业内刊、企业网站、内部培训等，向员工宣传企业文化和价值观。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加强内部宣传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组织各类文化活动，如团队建设、员工培训、庆祝活动等，增强员工的团队凝聚力和归属感。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开展文化活动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树立企业内部的优秀榜样，通过他们的示范作用，引导员工践行企业文化和价值观。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传播企业文化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强化企业文化的实践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开展文化培训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定期组织员工参加企业文化培训，提高员工对企业文化的认识和理解。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建立文化传播渠道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通过企业内部网站、社交媒体等渠道，积极传播企业文化，让员工随时随地感受到企业文化的氛围。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通过举办文化节、年会、员工聚会等活动，增强员工对企业文化的认同感和归属感。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通过内部活动强化企业文化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8333" r="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提供晋升机会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将践行企业文化的员工纳入晋升通道，让员工看到践行企业文化的实际利益。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设立奖励制度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根据员工在企业中的表现和贡献，设立相应的奖励制度，激励员工积极践行企业文化。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认可员工行为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及时认可和表扬员工的积极行为，鼓励员工继续发扬企业文化的精神。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通过员工奖励和认可强化企业文化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https://d.book118.com/675321034032011041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2024-09-01T15:31:02.470</cp:lastPrinted>
  <dcterms:created xsi:type="dcterms:W3CDTF">2024-09-01T07:31:02Z</dcterms:created>
  <dcterms:modified xsi:type="dcterms:W3CDTF">2024-09-01T07:31:04Z</dcterms:modified>
</cp:coreProperties>
</file>