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7AC74-A134-41C6-9D8B-551DCA7A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17117-8DD5-44AF-AB82-B1FAE7B50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3AD3F-A9FD-477F-AEE7-0CBCF59FB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61907-F1B3-420B-A2A2-D185798AF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EA54C-BE12-404B-B0F7-EF0899B8C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3237D-E5FB-4B3C-901B-E5E48EAE5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0F090-53FA-45A3-9B6E-31F4275A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187C9-91B3-44B1-BDD2-1799E3F93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1E0C9-1D5E-4126-A661-54A98897D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BE87B-6269-4874-AB44-DA9160A6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FF553-6D60-4053-AAF9-5D0411A3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212243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利用数据分析提升技巧表现的手段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技巧表现评估指标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数据挖掘在提升技巧表现中应用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A/B测试在优化技巧表现中实践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持续改进策略与方法探讨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数据分析基础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如数据库中的表格数据，具有明确的字段和记录。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如文本、图像、音频、视频等，需要进行特定的处理才能提取有用信息。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包括企业内部数据（如销售数据、库存数据等）、外部数据（如市场调研数据、竞争对手数据等）以及公开数据（如政府公开数据、行业报告等）。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根据分析目的，收集相关数据，确保数据的准确性和完整性。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根据分析需求，对数据进行转换和加工，如数据聚合、特征提取等。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对收集到的数据进行预处理，包括去除重复数据、处理缺失值、异常值等，以保证数据质量。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通过图表、图像等方式将数据呈现出来，便于理解和分析。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87" r="368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探索性数据分析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预测性数据分析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规范性数据分析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对数据进行描述和总结，如均值、方差、协方差等，以了解数据的分布和特征。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利用历史数据构建模型，对未来进行预测和决策支持，如回归分析、时间序列分析等。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通过图表、图像等方式探索数据之间的关系和规律，以发现潜在的问题和机会。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根据一定的标准和规范对数据进行评估和优化，如质量控制、业务流程优化等。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技巧表现评估指标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7" r="326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衡量销售技巧的直接指标，反映销售人员的业绩和效率。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销售额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评估营销和销售团队引导潜在客户完成购买过程的能力。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反映客户对产品或服务的满意程度，是衡量客户服务技巧的重要指标。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衡量员工在单位时间内完成的工作量，反映工作效率和技巧。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评估销售团队在寻找和吸引潜在客户方面的能力。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潜在客户开发数量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销售周期长度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客户服务响应时间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内部协作效率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反映销售团队从接触潜在客户到完成销售所需的时间，是衡量销售效率的指标。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评估客户服务团队在响应客户请求和解决问题方面的速度和效率。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反映团队成员之间协作和沟通的效率，对团队整体表现有重要影响。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业务过程指标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客户满意度指标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重复购买率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衡量客户对产品或服务的忠诚度和满意度，反映客户维护技巧的效果。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客户反馈评分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通过收集客户对产品或服务的具体反馈，量化评估客户满意度和服务质量。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客户推荐率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评估客户对产品或服务的认可程度，以及他们向他人推荐的可能性。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投诉处理满意度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反映企业在处理客户投诉时的效率和服务质量，是衡量客户服务团队表现的重要指标。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数据可视化呈现技巧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230" r="13230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适用于比较不同类别数据的大小，直观展示数据之间的差异。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柱状图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适用于展示数据随时间或其他连续变量的变化趋势。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适用于展示数据的占比关系，直观反映数据的分布情况。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饼图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适用于展示两个变量之间的关系，以及是否存在异常值。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图表类型选择及适用场景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功能强大的数据可视化工具，支持多种图表类型，操作简单易上手。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 BI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微软推出的数据可视化工具，可与Excel等Office软件无缝集成。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Echarts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开源的JavaScript可视化库，支持丰富的图表类型和交互功能。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D3.js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灵活的JavaScript库，可用于创建高度定制化的数据可视化。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数据可视化工具推荐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https://d.book118.com/675321224334011104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2024-09-14T22:32:22.496</cp:lastPrinted>
  <dcterms:created xsi:type="dcterms:W3CDTF">2024-09-14T14:32:22Z</dcterms:created>
  <dcterms:modified xsi:type="dcterms:W3CDTF">2024-09-14T14:32:24Z</dcterms:modified>
</cp:coreProperties>
</file>