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615037-03AD-4FDD-AE9D-98FF7257ED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573AD7-A03E-48C2-83F2-1E60620EDB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D59F98-C798-4253-9DD7-BB26B46833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B0B1E4-22D2-41D7-A75C-95C1BC08C2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491863-B2D1-4236-8F64-CAA0DA634B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B70F63-9FB3-4071-94B7-2F92EFB664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D14375-1A8A-4C29-958B-B99E1D8AF0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54EBFD-18F4-450F-BC31-29D760471B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190531-E7A8-48B0-A234-C95B56BCD0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A8641D-5208-431A-8C30-51EF122677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CADC7B-40ED-45DE-8FE6-B7744EB52C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5321310214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可再生能源与核能耦合技术</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核能与可再生能源耦合技术概述
 核能与风能耦合技术原理与应用
 核能与太阳能耦合技术原理与应用
 核能与水能耦合技术原理与应用
 核能与生物质能耦合技术原理与应用
 核能与地热能耦合技术原理与应用
 核能与海洋能耦合技术原理与应用
 核能与储能技术耦合技术原理与应用</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核能与可再生能源耦合技术概述</a:t>
            </a:r>
          </a:p>
        </p:txBody>
      </p:sp>
      <p:sp>
        <p:nvSpPr>
          <p:cNvPr id="3" name="Subtitle 2"/>
          <p:cNvSpPr>
            <a:spLocks noGrp="1"/>
          </p:cNvSpPr>
          <p:nvPr>
            <p:ph type="subTitle" idx="1"/>
          </p:nvPr>
        </p:nvSpPr>
        <p:spPr/>
        <p:txBody>
          <a:bodyPr/>
          <a:lstStyle/>
          <a:p>
            <a:r>
              <a:t>可再生能源与核能耦合技术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核能与可再生能源耦合技术概述</a:t>
            </a:r>
          </a:p>
        </p:txBody>
      </p:sp>
      <p:sp>
        <p:nvSpPr>
          <p:cNvPr id="3" name="Text Placeholder 2"/>
          <p:cNvSpPr>
            <a:spLocks noGrp="1"/>
          </p:cNvSpPr>
          <p:nvPr>
            <p:ph type="body" idx="1"/>
          </p:nvPr>
        </p:nvSpPr>
        <p:spPr/>
        <p:txBody>
          <a:bodyPr/>
          <a:lstStyle/>
          <a:p>
            <a:r>
              <a:t>核能与可再生能源耦合技术概述：</a:t>
            </a:r>
          </a:p>
        </p:txBody>
      </p:sp>
      <p:sp>
        <p:nvSpPr>
          <p:cNvPr id="4" name="Content Placeholder 3"/>
          <p:cNvSpPr>
            <a:spLocks noGrp="1"/>
          </p:cNvSpPr>
          <p:nvPr>
            <p:ph sz="half" idx="2"/>
          </p:nvPr>
        </p:nvSpPr>
        <p:spPr/>
        <p:txBody>
          <a:bodyPr/>
          <a:lstStyle/>
          <a:p>
            <a:r>
              <a:t>1. 科学背景与重要性：</a:t>
            </a:r>
          </a:p>
          <a:p>
            <a:r>
              <a:t>  - 能源系统清洁化转型迫切需要可再生能源与核能耦合。</a:t>
            </a:r>
          </a:p>
          <a:p>
            <a:r>
              <a:t>  - 相互优化核能和可再生能源以实现碳减排和能源安全目标。</a:t>
            </a:r>
          </a:p>
          <a:p>
            <a:r>
              <a:t>2. 基本原理与核心要素：</a:t>
            </a:r>
          </a:p>
          <a:p>
            <a:r>
              <a:t>  - 耦合技术从热量、电力、储能等多个角度切入，并包括过程综合和优化。</a:t>
            </a:r>
          </a:p>
          <a:p>
            <a:r>
              <a:t>  - 耦合对象包括核能发电、可再生能源发电、核能供热、可再生能源供热、核能制氢、可再生能源制氢等。</a:t>
            </a:r>
          </a:p>
          <a:p>
            <a:r>
              <a:t>  - 耦合方式可以是集中式、分布式、混合式等多种形式。</a:t>
            </a:r>
          </a:p>
          <a:p>
            <a:r>
              <a:t>3. 相关学科与交叉领域：</a:t>
            </a:r>
          </a:p>
          <a:p>
            <a:r>
              <a:t>  - 能源系统工程、核工程、可再生能源工程等学科相关。</a:t>
            </a:r>
          </a:p>
          <a:p>
            <a:r>
              <a:t>  - 热力学、流体力学、化学工程等交叉领域相关。</a:t>
            </a:r>
          </a:p>
          <a:p>
            <a:r>
              <a:t>  - 系统分析、优化算法、人工智能等方法论相关。</a:t>
            </a:r>
          </a:p>
        </p:txBody>
      </p:sp>
      <p:sp>
        <p:nvSpPr>
          <p:cNvPr id="5" name="Text Placeholder 4"/>
          <p:cNvSpPr>
            <a:spLocks noGrp="1"/>
          </p:cNvSpPr>
          <p:nvPr>
            <p:ph type="body" idx="3"/>
          </p:nvPr>
        </p:nvSpPr>
        <p:spPr/>
        <p:txBody>
          <a:bodyPr/>
          <a:lstStyle/>
          <a:p>
            <a:r>
              <a:t>核能与可再生能源耦合技术应用：</a:t>
            </a:r>
          </a:p>
        </p:txBody>
      </p:sp>
      <p:sp>
        <p:nvSpPr>
          <p:cNvPr id="6" name="Content Placeholder 5"/>
          <p:cNvSpPr>
            <a:spLocks noGrp="1"/>
          </p:cNvSpPr>
          <p:nvPr>
            <p:ph sz="half" idx="4"/>
          </p:nvPr>
        </p:nvSpPr>
        <p:spPr/>
        <p:txBody>
          <a:bodyPr/>
          <a:lstStyle/>
          <a:p>
            <a:r>
              <a:t>1. 具体案例与示范工程：</a:t>
            </a:r>
          </a:p>
          <a:p>
            <a:r>
              <a:t>  - 美国加州的太阳能和核能混合发电系统。</a:t>
            </a:r>
          </a:p>
          <a:p>
            <a:r>
              <a:t>  - 法国的ITER国际热核聚变实验堆和欧洲聚变演示堆。</a:t>
            </a:r>
          </a:p>
          <a:p>
            <a:r>
              <a:t>  - 中国的华龙一号核电站和光伏发电厂耦合系统。</a:t>
            </a:r>
          </a:p>
          <a:p>
            <a:r>
              <a:t>2. 技术经济与环境效益分析：</a:t>
            </a:r>
          </a:p>
          <a:p>
            <a:r>
              <a:t>  - 耦合技术可提高能源系统的效率和可靠性，降低发电成本。</a:t>
            </a:r>
          </a:p>
          <a:p>
            <a:r>
              <a:t>  - 耦合技术可减少温室气体排放，改善环境质量。</a:t>
            </a:r>
          </a:p>
          <a:p>
            <a:r>
              <a:t>  - 耦合技术可促进可再生能源和大规模储能技术的发展。</a:t>
            </a:r>
          </a:p>
          <a:p>
            <a:r>
              <a:t>3. 未来发展趋势与展望：</a:t>
            </a:r>
          </a:p>
          <a:p>
            <a:r>
              <a:t>  - 耦合技术将成为能源系统清洁化转型的重要技术手段。</a:t>
            </a:r>
          </a:p>
          <a:p>
            <a:r>
              <a:t>  - 耦合技术将与其他前沿技术如人工智能、物联网等结合，实现智能化和数字化。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核能与风能耦合技术原理与应用</a:t>
            </a:r>
          </a:p>
        </p:txBody>
      </p:sp>
      <p:sp>
        <p:nvSpPr>
          <p:cNvPr id="3" name="Subtitle 2"/>
          <p:cNvSpPr>
            <a:spLocks noGrp="1"/>
          </p:cNvSpPr>
          <p:nvPr>
            <p:ph type="subTitle" idx="1"/>
          </p:nvPr>
        </p:nvSpPr>
        <p:spPr/>
        <p:txBody>
          <a:bodyPr/>
          <a:lstStyle/>
          <a:p>
            <a:r>
              <a:t>可再生能源与核能耦合技术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核能与风能耦合技术原理与应用</a:t>
            </a:r>
          </a:p>
        </p:txBody>
      </p:sp>
      <p:sp>
        <p:nvSpPr>
          <p:cNvPr id="3" name="Text Placeholder 2"/>
          <p:cNvSpPr>
            <a:spLocks noGrp="1"/>
          </p:cNvSpPr>
          <p:nvPr>
            <p:ph type="body" idx="1"/>
          </p:nvPr>
        </p:nvSpPr>
        <p:spPr/>
        <p:txBody>
          <a:bodyPr/>
          <a:lstStyle/>
          <a:p>
            <a:r>
              <a:t>核能与风能耦合技术原理</a:t>
            </a:r>
          </a:p>
        </p:txBody>
      </p:sp>
      <p:sp>
        <p:nvSpPr>
          <p:cNvPr id="4" name="Content Placeholder 3"/>
          <p:cNvSpPr>
            <a:spLocks noGrp="1"/>
          </p:cNvSpPr>
          <p:nvPr>
            <p:ph sz="half" idx="2"/>
          </p:nvPr>
        </p:nvSpPr>
        <p:spPr/>
        <p:txBody>
          <a:bodyPr/>
          <a:lstStyle/>
          <a:p>
            <a:r>
              <a:t>1. 核能与风能耦合技术的核心思想是利用核能的稳定性来弥补风能的间歇性和波动性，实现电力系统的可靠和清洁供应。</a:t>
            </a:r>
          </a:p>
          <a:p>
            <a:r>
              <a:t>2. 核能与风能耦合技术可以采用多种方式，包括核能和风能并网运行、核能和风能混合发电、核能和风能储能等。</a:t>
            </a:r>
          </a:p>
          <a:p>
            <a:r>
              <a:t>3. 核能与风能耦合技术的优点包括：提高电力系统的可靠性和稳定性；减少温室气体的排放；促进可再生能源的发展；降低电力成本等。</a:t>
            </a:r>
          </a:p>
        </p:txBody>
      </p:sp>
      <p:sp>
        <p:nvSpPr>
          <p:cNvPr id="5" name="Text Placeholder 4"/>
          <p:cNvSpPr>
            <a:spLocks noGrp="1"/>
          </p:cNvSpPr>
          <p:nvPr>
            <p:ph type="body" idx="3"/>
          </p:nvPr>
        </p:nvSpPr>
        <p:spPr/>
        <p:txBody>
          <a:bodyPr/>
          <a:lstStyle/>
          <a:p>
            <a:r>
              <a:t>核能与风能耦合技术应用</a:t>
            </a:r>
          </a:p>
        </p:txBody>
      </p:sp>
      <p:sp>
        <p:nvSpPr>
          <p:cNvPr id="6" name="Content Placeholder 5"/>
          <p:cNvSpPr>
            <a:spLocks noGrp="1"/>
          </p:cNvSpPr>
          <p:nvPr>
            <p:ph sz="half" idx="4"/>
          </p:nvPr>
        </p:nvSpPr>
        <p:spPr/>
        <p:txBody>
          <a:bodyPr/>
          <a:lstStyle/>
          <a:p>
            <a:r>
              <a:t>1. 核能与风能耦合技术在世界许多国家和地区都得到了应用，例如中国、美国、法国、德国、英国等。</a:t>
            </a:r>
          </a:p>
          <a:p>
            <a:r>
              <a:t>2. 中国是核能与风能耦合技术发展和应用最快的国家之一，截至2022年底，中国已建成投运的核能与风能耦合发电机组容量超过1000万千瓦，在建容量超过2000万千瓦。</a:t>
            </a:r>
          </a:p>
          <a:p>
            <a:r>
              <a:t>3. 核能与风能耦合技术在未来将得到更加广泛的应用，随着核能技术和风能技术的发展，核能与风能耦合技术的经济性和可靠性将进一步提高，从而推动核能与风能耦合技术的商业化进程。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核能与太阳能耦合技术原理与应用</a:t>
            </a:r>
          </a:p>
        </p:txBody>
      </p:sp>
      <p:sp>
        <p:nvSpPr>
          <p:cNvPr id="3" name="Subtitle 2"/>
          <p:cNvSpPr>
            <a:spLocks noGrp="1"/>
          </p:cNvSpPr>
          <p:nvPr>
            <p:ph type="subTitle" idx="1"/>
          </p:nvPr>
        </p:nvSpPr>
        <p:spPr/>
        <p:txBody>
          <a:bodyPr/>
          <a:lstStyle/>
          <a:p>
            <a:r>
              <a:t>可再生能源与核能耦合技术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核能与太阳能耦合技术原理与应用</a:t>
            </a:r>
          </a:p>
        </p:txBody>
      </p:sp>
      <p:sp>
        <p:nvSpPr>
          <p:cNvPr id="3" name="Text Placeholder 2"/>
          <p:cNvSpPr>
            <a:spLocks noGrp="1"/>
          </p:cNvSpPr>
          <p:nvPr>
            <p:ph type="body" idx="1"/>
          </p:nvPr>
        </p:nvSpPr>
        <p:spPr/>
        <p:txBody>
          <a:bodyPr/>
          <a:lstStyle/>
          <a:p>
            <a:r>
              <a:t>核能与太阳能耦合技术原理与应用：</a:t>
            </a:r>
          </a:p>
        </p:txBody>
      </p:sp>
      <p:sp>
        <p:nvSpPr>
          <p:cNvPr id="4" name="Content Placeholder 3"/>
          <p:cNvSpPr>
            <a:spLocks noGrp="1"/>
          </p:cNvSpPr>
          <p:nvPr>
            <p:ph sz="half" idx="2"/>
          </p:nvPr>
        </p:nvSpPr>
        <p:spPr/>
        <p:txBody>
          <a:bodyPr/>
          <a:lstStyle/>
          <a:p>
            <a:r>
              <a:t>1. 耦合原理：核能与太阳能耦合技术的基本原理在于将核能和太阳能互联互补，充分发挥各自优点，弥补各自不足。核能提供稳定的基本负荷，而太阳能则提供间歇性的可再生能源以满足峰值负荷。</a:t>
            </a:r>
          </a:p>
          <a:p>
            <a:r>
              <a:t>2. 系统构成：核能与太阳能耦合系统通常由核电厂、太阳能发电厂、储能系统、智能电网等组成。核电厂提供稳定可靠的电力，太阳能发电厂提供清洁可再生的电力，储能系统存储多余的电力以备高峰期使用，智能电网实现对整个系统的协调控制。</a:t>
            </a:r>
          </a:p>
          <a:p>
            <a:r>
              <a:t>3. 应用前景：核能与太阳能耦合技术具有广阔的应用前景。随着能源转型进程的加速，清洁能源的需求不断增加，核能与太阳能耦合技术能够有效满足这一需求，为实现碳中和目标做出重要贡献。</a:t>
            </a:r>
          </a:p>
        </p:txBody>
      </p:sp>
      <p:sp>
        <p:nvSpPr>
          <p:cNvPr id="5" name="Text Placeholder 4"/>
          <p:cNvSpPr>
            <a:spLocks noGrp="1"/>
          </p:cNvSpPr>
          <p:nvPr>
            <p:ph type="body" idx="3"/>
          </p:nvPr>
        </p:nvSpPr>
        <p:spPr/>
        <p:txBody>
          <a:bodyPr/>
          <a:lstStyle/>
          <a:p>
            <a:r>
              <a:t>核能与风能耦合技术原理与应用：</a:t>
            </a:r>
          </a:p>
        </p:txBody>
      </p:sp>
      <p:sp>
        <p:nvSpPr>
          <p:cNvPr id="6" name="Content Placeholder 5"/>
          <p:cNvSpPr>
            <a:spLocks noGrp="1"/>
          </p:cNvSpPr>
          <p:nvPr>
            <p:ph sz="half" idx="4"/>
          </p:nvPr>
        </p:nvSpPr>
        <p:spPr/>
        <p:txBody>
          <a:bodyPr/>
          <a:lstStyle/>
          <a:p>
            <a:r>
              <a:t>1. 耦合原理：核能与风能耦合技术的基本原理在于将核能和风能互联互补，充分发挥各自优点，弥补各自不足。核能提供稳定的基本负荷，而风能则提供间歇性的可再生能源以满足峰值负荷。</a:t>
            </a:r>
          </a:p>
          <a:p>
            <a:r>
              <a:t>2. 系统构成：核能与风能耦合系统通常由核电厂、风力发电场、储能系统、智能电网等组成。核电厂提供稳定可靠的电力，风力发电场提供清洁可再生的电力，储能系统存储多余的电力以备高峰期使用，智能电网实现对整个系统的协调控制。</a:t>
            </a:r>
          </a:p>
          <a:p>
            <a:r>
              <a:t>3. 应用前景：核能与风能耦合技术具有广阔的应用前景。随着能源转型进程的加速，清洁能源的需求不断增加，核能与风能耦合技术能够有效满足这一需求，为实现碳中和目标做出重要贡献。</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核能与太阳能耦合技术原理与应用</a:t>
            </a:r>
          </a:p>
        </p:txBody>
      </p:sp>
      <p:sp>
        <p:nvSpPr>
          <p:cNvPr id="3" name="Text Placeholder 2"/>
          <p:cNvSpPr>
            <a:spLocks noGrp="1"/>
          </p:cNvSpPr>
          <p:nvPr>
            <p:ph type="body" idx="1"/>
          </p:nvPr>
        </p:nvSpPr>
        <p:spPr/>
        <p:txBody>
          <a:bodyPr/>
          <a:lstStyle/>
          <a:p>
            <a:r>
              <a:t>核能与水能耦合技术原理与应用：</a:t>
            </a:r>
          </a:p>
        </p:txBody>
      </p:sp>
      <p:sp>
        <p:nvSpPr>
          <p:cNvPr id="4" name="Content Placeholder 3"/>
          <p:cNvSpPr>
            <a:spLocks noGrp="1"/>
          </p:cNvSpPr>
          <p:nvPr>
            <p:ph sz="half" idx="2"/>
          </p:nvPr>
        </p:nvSpPr>
        <p:spPr/>
        <p:txBody>
          <a:bodyPr/>
          <a:lstStyle/>
          <a:p>
            <a:r>
              <a:t>1. 耦合原理：核能与水能耦合技术的基本原理在于将核能和水能互联互补，充分发挥各自优点，弥补各自不足。核能提供稳定的基本负荷，而水能则提供间歇性的可再生能源以满足峰值负荷。</a:t>
            </a:r>
          </a:p>
          <a:p>
            <a:r>
              <a:t>2. 系统构成：核能与水能耦合系统通常由核电厂、水力发电站、储能系统、智能电网等组成。核电厂提供稳定可靠的电力，水力发电站提供清洁可再生的电力，储能系统存储多余的电力以备高峰期使用，智能电网实现对整个系统的协调控制。</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核能与水能耦合技术原理与应用</a:t>
            </a:r>
          </a:p>
        </p:txBody>
      </p:sp>
      <p:sp>
        <p:nvSpPr>
          <p:cNvPr id="3" name="Subtitle 2"/>
          <p:cNvSpPr>
            <a:spLocks noGrp="1"/>
          </p:cNvSpPr>
          <p:nvPr>
            <p:ph type="subTitle" idx="1"/>
          </p:nvPr>
        </p:nvSpPr>
        <p:spPr/>
        <p:txBody>
          <a:bodyPr/>
          <a:lstStyle/>
          <a:p>
            <a:r>
              <a:t>可再生能源与核能耦合技术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核能与水能耦合技术原理与应用</a:t>
            </a:r>
          </a:p>
        </p:txBody>
      </p:sp>
      <p:sp>
        <p:nvSpPr>
          <p:cNvPr id="3" name="Text Placeholder 2"/>
          <p:cNvSpPr>
            <a:spLocks noGrp="1"/>
          </p:cNvSpPr>
          <p:nvPr>
            <p:ph type="body" idx="1"/>
          </p:nvPr>
        </p:nvSpPr>
        <p:spPr/>
        <p:txBody>
          <a:bodyPr/>
          <a:lstStyle/>
          <a:p>
            <a:r>
              <a:t>核能与水能耦合技术原理与应用：</a:t>
            </a:r>
          </a:p>
        </p:txBody>
      </p:sp>
      <p:sp>
        <p:nvSpPr>
          <p:cNvPr id="4" name="Content Placeholder 3"/>
          <p:cNvSpPr>
            <a:spLocks noGrp="1"/>
          </p:cNvSpPr>
          <p:nvPr>
            <p:ph sz="half" idx="2"/>
          </p:nvPr>
        </p:nvSpPr>
        <p:spPr/>
        <p:txBody>
          <a:bodyPr/>
          <a:lstStyle/>
          <a:p>
            <a:r>
              <a:t>1. 核能和水能的耦合利用是将核能产生的热量转化为电能，再利用电能驱动抽水蓄能电站的抽水过程，将水抽至高位水库，当需要发电时，再将水从高位水库放出，利用水的势能发电。</a:t>
            </a:r>
          </a:p>
          <a:p>
            <a:r>
              <a:t>2. 核能与水能耦合利用的方式有多种，包括：</a:t>
            </a:r>
          </a:p>
          <a:p>
            <a:r>
              <a:t>  - 核能与抽水蓄能电站耦合利用。</a:t>
            </a:r>
          </a:p>
          <a:p>
            <a:r>
              <a:t>  - 核能与水利枢纽电站耦合利用。</a:t>
            </a:r>
          </a:p>
          <a:p>
            <a:r>
              <a:t>  - 核能与水电站联合运行。</a:t>
            </a:r>
          </a:p>
          <a:p>
            <a:r>
              <a:t>3. 核能与水能耦合利用具有以下优点：</a:t>
            </a:r>
          </a:p>
          <a:p>
            <a:r>
              <a:t>  - 可以提高核电站的灵活性，使核电站能够更好地适应电网的负荷变化。</a:t>
            </a:r>
          </a:p>
          <a:p>
            <a:r>
              <a:t>  - 可以提高水电站的发电效率，使水电站能够在更长时间内发电。</a:t>
            </a:r>
          </a:p>
          <a:p>
            <a:r>
              <a:t>  - 可以提高电网的稳定性，使电网能够更好地应对各种突发情况。</a:t>
            </a:r>
          </a:p>
          <a:p>
            <a:r>
              <a:t>  - 可以节约能源，减少温室气体的排放。</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核能与水能耦合技术原理与应用</a:t>
            </a:r>
          </a:p>
        </p:txBody>
      </p:sp>
      <p:sp>
        <p:nvSpPr>
          <p:cNvPr id="3" name="Text Placeholder 2"/>
          <p:cNvSpPr>
            <a:spLocks noGrp="1"/>
          </p:cNvSpPr>
          <p:nvPr>
            <p:ph type="body" idx="1"/>
          </p:nvPr>
        </p:nvSpPr>
        <p:spPr/>
        <p:txBody>
          <a:bodyPr/>
          <a:lstStyle/>
          <a:p>
            <a:r>
              <a:t>核能与抽水蓄能电站耦合利用：</a:t>
            </a:r>
          </a:p>
        </p:txBody>
      </p:sp>
      <p:sp>
        <p:nvSpPr>
          <p:cNvPr id="4" name="Content Placeholder 3"/>
          <p:cNvSpPr>
            <a:spLocks noGrp="1"/>
          </p:cNvSpPr>
          <p:nvPr>
            <p:ph sz="half" idx="2"/>
          </p:nvPr>
        </p:nvSpPr>
        <p:spPr/>
        <p:txBody>
          <a:bodyPr/>
          <a:lstStyle/>
          <a:p>
            <a:r>
              <a:t>1. 核能与抽水蓄能电站耦合利用是指将核能产生的热量转化为电能，再利用电能驱动抽水蓄能电站的抽水过程，将水抽至高位水库，当需要发电时，再将水从高位水库放出，利用水的势能发电。</a:t>
            </a:r>
          </a:p>
          <a:p>
            <a:r>
              <a:t>2. 核能与抽水蓄能电站耦合利用的原理是利用核电站的余热来抽水。当核电站的负荷较低时，可以将多余的电能用于抽水，将水抽至高位水库。当核电站的负荷较高时，可以将高位水库中的水放出，利用水的势能发电。</a:t>
            </a:r>
          </a:p>
          <a:p>
            <a:r>
              <a:t>3. 核能与抽水蓄能电站耦合利用具有以下优点：</a:t>
            </a:r>
          </a:p>
          <a:p>
            <a:r>
              <a:t>  - 可以提高核电站的灵活性，使核电站能够更好地适应电网的负荷变化。</a:t>
            </a:r>
          </a:p>
          <a:p>
            <a:r>
              <a:t>  - 可以提高水电站的发电效率，使水电站能够在更长时间内发电。</a:t>
            </a:r>
          </a:p>
          <a:p>
            <a:r>
              <a:t>  - 可以提高电网的稳定性，使电网能够更好地应对各种突发情况。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https://d.book118.com/675321310214011110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13</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13</vt:i4>
      </vt:variant>
    </vt:vector>
  </HeadingPairs>
  <TitlesOfParts>
    <vt:vector baseType="lpstr" size="24">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核能与可再生能源耦合技术概述</vt:lpstr>
      <vt:lpstr>#. 核能与可再生能源耦合技术概述</vt:lpstr>
      <vt:lpstr> 核能与风能耦合技术原理与应用</vt:lpstr>
      <vt:lpstr> 核能与风能耦合技术原理与应用</vt:lpstr>
      <vt:lpstr> 核能与太阳能耦合技术原理与应用</vt:lpstr>
      <vt:lpstr>#. 核能与太阳能耦合技术原理与应用</vt:lpstr>
      <vt:lpstr>#. 核能与太阳能耦合技术原理与应用</vt:lpstr>
      <vt:lpstr> 核能与水能耦合技术原理与应用</vt:lpstr>
      <vt:lpstr>#. 核能与水能耦合技术原理与应用</vt:lpstr>
      <vt:lpstr>#. 核能与水能耦合技术原理与应用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2024-09-15T22:25:46.886</cp:lastPrinted>
  <dcterms:created xsi:type="dcterms:W3CDTF">2024-09-15T14:25:46Z</dcterms:created>
  <dcterms:modified xsi:type="dcterms:W3CDTF">2024-09-15T14:25:49Z</dcterms:modified>
</cp:coreProperties>
</file>