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E99FC-4E85-4750-BA53-09FA60AF7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65EFF-D361-41A1-B982-5AAFE2B6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D197E-CFFC-4751-9ADB-394A07FB6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A80A7-8EA8-4E05-A627-10A31D616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E4D58-1E79-47BD-9213-8A940BC83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C1C1D-7041-4A87-9D8A-332020B9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17D86-EEEA-4E90-B84A-61C5AD635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56B89-83BF-41CE-8EAC-4BA0FFFA5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070EE-44B4-4B82-A30D-4DD51C95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AF6B1-A2FD-4F47-9653-0723A8BD8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B9C40-1538-4C4B-B2AE-4A8B5894E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2311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透析护理查房PPT\n## 1.透析护理查房的基本概念与重要性\n### 1.1透析护理查房的目的和意义\n### 1.2透析护理查房的对象和范围\n### 1.3透析护理查房的关键环节和要素\n## 2.透析护理查房的流程与规范\n### 2.1透析护理查房的准备工作\n### 2.2透析护理查房的实施步骤\n### 2.3透析护理查房后的跟进与改进\n## 3.透析护理查房中的病情评估与观察\n### 3.1透析患者的病情评估方法与技巧\n### 3.2透析患者的常见并发症观察与处理\n### 3.3透析患者的心理状态评估与干预\n## 4.透析护理查房中的护理措施与指导\n### 4.1透析患者的饮食指导与营养管理\n### 4.2透析患者的生活习惯指导与调整\n### 4.3透析患者的用药指导与监测\n## 5.透析护理查房中的团队协作与沟通\n### 5.1透析护理查房中的团队分工与协作\n### 5.2透析护理查房中的有效沟通技巧\n### 5.3透析护理查房中的患者教育与心理支持\n## 6.透析护理查房的质量控制与持续改进\n### 6.1透析护理查房的质量评价标准与方法\n### 6.2透析护理查房的持续改进策略与措施\n### 6.3透析护理查房的创新与发展方向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透析护理查房PPT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透析护理查房的基本概念与重要性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提高透析患者的生活质量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提高患者的自我管理能力</a:t>
                </a:r>
                <a:endParaRPr/>
              </a:p>
            </p:txBody>
          </p:sp>
          <p:sp>
            <p:nvSpPr>
              <p:cNvPr id="22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促进护理团队的专业成长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促进护理科研的发展</a:t>
                </a:r>
                <a:endParaRPr/>
              </a:p>
            </p:txBody>
          </p:sp>
          <p:sp>
            <p:nvSpPr>
              <p:cNvPr id="22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降低透析患者的不良事件发生率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预防感染和出血等并发症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减少患者住院次数和天数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降低患者的死亡风险</a:t>
                </a:r>
                <a:endParaRPr/>
              </a:p>
            </p:txBody>
          </p:sp>
          <p:sp>
            <p:nvSpPr>
              <p:cNvPr id="23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透析护理查房的目的和意义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血液滤过患者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腹腔透析患者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透析患者</a:t>
                </a:r>
                <a:endParaRPr/>
              </a:p>
            </p:txBody>
          </p:sp>
        </p:grpSp>
        <p:grpSp>
          <p:nvGrpSpPr>
            <p:cNvPr id="2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透析室护士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肾内科医生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营养师</a:t>
                </a:r>
                <a:endParaRPr/>
              </a:p>
            </p:txBody>
          </p:sp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</a:t>
                </a:r>
                <a:endParaRPr/>
              </a:p>
            </p:txBody>
          </p:sp>
        </p:grpSp>
        <p:grpSp>
          <p:nvGrpSpPr>
            <p:cNvPr id="2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提供家属参与的机会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增强家属的护理意识和技能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建立良好的医患沟通渠道</a:t>
                </a:r>
                <a:endParaRPr/>
              </a:p>
            </p:txBody>
          </p:sp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相关家属</a:t>
                </a:r>
                <a:endParaRPr/>
              </a:p>
            </p:txBody>
          </p:sp>
        </p:grpSp>
      </p:grpSp>
      <p:pic>
        <p:nvPicPr>
          <p:cNvPr id="2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透析护理查房的对象和范围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心理状态评估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社会支持评估</a:t>
                </a:r>
                <a:endParaRPr/>
              </a:p>
            </p:txBody>
          </p:sp>
          <p:sp>
            <p:nvSpPr>
              <p:cNvPr id="25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饮食指导与营养管理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生活习惯指导与调整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用药指导与监测</a:t>
                </a:r>
                <a:endParaRPr/>
              </a:p>
            </p:txBody>
          </p:sp>
          <p:sp>
            <p:nvSpPr>
              <p:cNvPr id="26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团队协作与沟通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团队分工与协作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患者教育与心理支持</a:t>
                </a:r>
                <a:endParaRPr/>
              </a:p>
            </p:txBody>
          </p:sp>
          <p:sp>
            <p:nvSpPr>
              <p:cNvPr id="26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透析护理查房的关键环节和要素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透析护理查房的流程与规范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了解患者的基本信息</a:t>
                </a:r>
                <a:endParaRPr/>
              </a:p>
            </p:txBody>
          </p:sp>
          <p:sp>
            <p:nvSpPr>
              <p:cNvPr id="2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患者姓名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透析龄</a:t>
                </a:r>
                <a:endParaRPr/>
              </a:p>
            </p:txBody>
          </p:sp>
        </p:grpSp>
        <p:grpSp>
          <p:nvGrpSpPr>
            <p:cNvPr id="2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收集患者的病历资料</a:t>
                </a:r>
                <a:endParaRPr/>
              </a:p>
            </p:txBody>
          </p:sp>
          <p:sp>
            <p:nvSpPr>
              <p:cNvPr id="2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检验报告</a:t>
                </a:r>
                <a:endParaRPr/>
              </a:p>
            </p:txBody>
          </p:sp>
        </p:grpSp>
        <p:grpSp>
          <p:nvGrpSpPr>
            <p:cNvPr id="2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制定查房计划</a:t>
                </a:r>
                <a:endParaRPr/>
              </a:p>
            </p:txBody>
          </p:sp>
          <p:sp>
            <p:nvSpPr>
              <p:cNvPr id="2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确定查房主题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安排查房时间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准备查房所需物品</a:t>
                </a:r>
                <a:endParaRPr/>
              </a:p>
            </p:txBody>
          </p: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透析护理查房的准备工作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8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患者自述病情</a:t>
                </a:r>
                <a:endParaRPr/>
              </a:p>
            </p:txBody>
          </p:sp>
          <p:sp>
            <p:nvSpPr>
              <p:cNvPr id="28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患者自我介绍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患者描述病情及治疗过程</a:t>
                </a:r>
                <a:endParaRPr/>
              </a:p>
            </p:txBody>
          </p:sp>
        </p:grpSp>
        <p:grpSp>
          <p:nvGrpSpPr>
            <p:cNvPr id="28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护理人员评估患者</a:t>
                </a:r>
                <a:endParaRPr/>
              </a:p>
            </p:txBody>
          </p:sp>
          <p:sp>
            <p:nvSpPr>
              <p:cNvPr id="2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生理功能评估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心理状态评估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社会支持评估</a:t>
                </a:r>
                <a:endParaRPr/>
              </a:p>
            </p:txBody>
          </p:sp>
        </p:grpSp>
        <p:grpSp>
          <p:nvGrpSpPr>
            <p:cNvPr id="29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团队讨论与指导</a:t>
                </a:r>
                <a:endParaRPr/>
              </a:p>
            </p:txBody>
          </p:sp>
          <p:sp>
            <p:nvSpPr>
              <p:cNvPr id="29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透析护理查房的实施步骤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检查护理措施执行情况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</a:t>
                </a:r>
                <a:endParaRPr/>
              </a:p>
            </p:txBody>
          </p:sp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护理措施的落实与监督</a:t>
                </a:r>
                <a:endParaRPr/>
              </a:p>
            </p:txBody>
          </p:sp>
        </p:grpSp>
        <p:grpSp>
          <p:nvGrpSpPr>
            <p:cNvPr id="30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0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分析查房中发现的问题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提出改进意见与建议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分享查房经验与教训</a:t>
                </a:r>
                <a:endParaRPr/>
              </a:p>
            </p:txBody>
          </p:sp>
          <p:sp>
            <p:nvSpPr>
              <p:cNvPr id="30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查房结果的总结与反馈</a:t>
                </a:r>
                <a:endParaRPr/>
              </a:p>
            </p:txBody>
          </p:sp>
          <p:sp>
            <p:nvSpPr>
              <p:cNvPr id="30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建立持续改进机制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31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持续改进与质量提升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透析护理查房后的跟进与改进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透析护理查房中的病情评估与观察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生理功能评估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检查患者的皮肤、关节和肌肉情况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了解患者的排泄功能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心理状态评估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与患者交流，了解其心理状况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观察患者的情绪和行为表现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使用心理评估量表进行评估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了解患者的社会支持网络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评估患者的经济状况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了解患者对疾病认知和自我管理能力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透析患者的病情评估方法与技巧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并发症观察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检查患者的透析通路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了解患者的出血和感染情况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并发症处理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发现并发症立即报告医生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根据医生指示采取相应措施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密切观察患者病情变化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透析患者的常见并发症观察与处理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透析患者的心理状态评估与干预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心理状态评估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使用心理评估量表进行评估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与患者交流，了解其心理状况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观察患者的情绪和行为表现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帮助患者建立正确的疾病认知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教会患者应对压力的方法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https://d.book118.com/675323112321011111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透析护理查房PPT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2024-09-17T21:12:20.110</cp:lastPrinted>
  <dcterms:created xsi:type="dcterms:W3CDTF">2024-09-17T13:12:20Z</dcterms:created>
  <dcterms:modified xsi:type="dcterms:W3CDTF">2024-09-17T13:12:22Z</dcterms:modified>
</cp:coreProperties>
</file>