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3074" name="幻灯片图像占位符 2049"/>
          <p:cNvSpPr/>
          <p:nvPr>
            <p:ph type="sldImg"/>
          </p:nvPr>
        </p:nvSpPr>
        <p:spPr>
          <a:xfrm>
            <a:off x="1050925" y="754063"/>
            <a:ext cx="4572000" cy="3294062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3075" name="文本占位符 2050"/>
          <p:cNvSpPr>
            <a:spLocks noGrp="1"/>
          </p:cNvSpPr>
          <p:nvPr>
            <p:ph type="body" sz="quarter" idx="6"/>
          </p:nvPr>
        </p:nvSpPr>
        <p:spPr>
          <a:xfrm>
            <a:off x="538163" y="4387850"/>
            <a:ext cx="5780087" cy="3952875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anchor="t" anchorCtr="0"/>
          <a:lstStyle/>
          <a:p>
            <a:pPr lvl="0"/>
            <a:r>
              <a:rPr lang="zh-CN" altLang="en-US"/>
              <a:t>单击此处编辑母版文本样式
第二级
第三级
第四级
第五级</a:t>
            </a:r>
            <a:endParaRPr lang="zh-CN" altLang="en-US"/>
          </a:p>
        </p:txBody>
      </p:sp>
      <p:sp>
        <p:nvSpPr>
          <p:cNvPr id="2052" name="页眉占位符 2051"/>
          <p:cNvSpPr>
            <a:spLocks noGrp="1"/>
          </p:cNvSpPr>
          <p:nvPr>
            <p:ph type="hdr" sz="quarter" idx="7"/>
          </p:nvPr>
        </p:nvSpPr>
        <p:spPr>
          <a:xfrm>
            <a:off x="0" y="0"/>
            <a:ext cx="2973388" cy="45720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lvl1pPr>
              <a:buFont typeface="Arial" pitchFamily="34" charset="0"/>
              <a:buNone/>
              <a:defRPr sz="1200" noProof="1">
                <a:latin typeface="Arial" pitchFamily="34" charset="0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053" name="日期占位符 2052"/>
          <p:cNvSpPr>
            <a:spLocks noGrp="1"/>
          </p:cNvSpPr>
          <p:nvPr>
            <p:ph type="dt" idx="1"/>
          </p:nvPr>
        </p:nvSpPr>
        <p:spPr>
          <a:xfrm>
            <a:off x="3883025" y="0"/>
            <a:ext cx="2974975" cy="45720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lvl1pPr algn="r">
              <a:buFont typeface="Arial" pitchFamily="34" charset="0"/>
              <a:buNone/>
              <a:defRPr sz="1200" noProof="1">
                <a:latin typeface="Arial" pitchFamily="34" charset="0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054" name="页脚占位符 2053"/>
          <p:cNvSpPr>
            <a:spLocks noGrp="1"/>
          </p:cNvSpPr>
          <p:nvPr>
            <p:ph type="ftr" sz="quarter" idx="4"/>
          </p:nvPr>
        </p:nvSpPr>
        <p:spPr>
          <a:xfrm>
            <a:off x="0" y="8686800"/>
            <a:ext cx="2973388" cy="45720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lvl1pPr>
              <a:buFont typeface="Arial" pitchFamily="34" charset="0"/>
              <a:buNone/>
              <a:defRPr sz="1200" noProof="1">
                <a:latin typeface="Arial" pitchFamily="34" charset="0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2055" name="灯片编号占位符 2054"/>
          <p:cNvSpPr>
            <a:spLocks noGrp="1"/>
          </p:cNvSpPr>
          <p:nvPr>
            <p:ph type="sldNum" sz="quarter" idx="5"/>
          </p:nvPr>
        </p:nvSpPr>
        <p:spPr>
          <a:xfrm>
            <a:off x="3883025" y="8686800"/>
            <a:ext cx="2974975" cy="457200"/>
          </a:xfrm>
          <a:prstGeom prst="rect">
            <a:avLst/>
          </a:prstGeom>
          <a:noFill/>
          <a:ln w="9525">
            <a:noFill/>
            <a:miter/>
          </a:ln>
        </p:spPr>
        <p:txBody>
          <a:bodyPr vert="horz" wrap="square" lIns="91440" tIns="45720" rIns="91440" bIns="45720" numCol="1" anchor="t" anchorCtr="0" compatLnSpc="1"/>
          <a:lstStyle/>
          <a:p>
            <a:pPr lvl="0" algn="r" eaLnBrk="1" fontAlgn="base" hangingPunct="1">
              <a:buNone/>
            </a:pPr>
            <a:fld id="{9A0DB2DC-4C9A-4742-B13C-FB6460FD3503}" type="slidenum">
              <a:rPr lang="zh-CN" altLang="en-US" sz="1200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z="1200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buFont typeface="Arial" pitchFamily="34" charset="0"/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742950" lvl="1" indent="-285750" algn="l" rtl="0" eaLnBrk="0" fontAlgn="base" hangingPunct="0">
      <a:spcBef>
        <a:spcPct val="30000"/>
      </a:spcBef>
      <a:spcAft>
        <a:spcPct val="0"/>
      </a:spcAft>
      <a:buFont typeface="Arial" pitchFamily="34" charset="0"/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1143000" lvl="2" indent="-228600" algn="l" rtl="0" eaLnBrk="0" fontAlgn="base" hangingPunct="0">
      <a:spcBef>
        <a:spcPct val="30000"/>
      </a:spcBef>
      <a:spcAft>
        <a:spcPct val="0"/>
      </a:spcAft>
      <a:buFont typeface="Arial" pitchFamily="34" charset="0"/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600200" lvl="3" indent="-228600" algn="l" rtl="0" eaLnBrk="0" fontAlgn="base" hangingPunct="0">
      <a:spcBef>
        <a:spcPct val="30000"/>
      </a:spcBef>
      <a:spcAft>
        <a:spcPct val="0"/>
      </a:spcAft>
      <a:buFont typeface="Arial" pitchFamily="34" charset="0"/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2057400" lvl="4" indent="-228600" algn="l" rtl="0" eaLnBrk="0" fontAlgn="base" hangingPunct="0">
      <a:spcBef>
        <a:spcPct val="30000"/>
      </a:spcBef>
      <a:spcAft>
        <a:spcPct val="0"/>
      </a:spcAft>
      <a:buFont typeface="Arial" pitchFamily="34" charset="0"/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lvl="5" indent="0" algn="l" defTabSz="914400" eaLnBrk="1" fontAlgn="base" latinLnBrk="0" hangingPunct="1"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+mn-lt"/>
        <a:ea typeface="+mn-ea"/>
        <a:cs typeface="+mn-cs"/>
      </a:defRPr>
    </a:lvl6pPr>
    <a:lvl7pPr marL="2743200" lvl="6" indent="0" algn="l" defTabSz="914400" eaLnBrk="1" fontAlgn="base" latinLnBrk="0" hangingPunct="1"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+mn-lt"/>
        <a:ea typeface="+mn-ea"/>
        <a:cs typeface="+mn-cs"/>
      </a:defRPr>
    </a:lvl7pPr>
    <a:lvl8pPr marL="3200400" lvl="7" indent="0" algn="l" defTabSz="914400" eaLnBrk="1" fontAlgn="base" latinLnBrk="0" hangingPunct="1"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+mn-lt"/>
        <a:ea typeface="+mn-ea"/>
        <a:cs typeface="+mn-cs"/>
      </a:defRPr>
    </a:lvl8pPr>
    <a:lvl9pPr marL="3657600" lvl="8" indent="0" algn="l" defTabSz="914400" eaLnBrk="1" fontAlgn="base" latinLnBrk="0" hangingPunct="1"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-479425" y="911225"/>
            <a:ext cx="6096000" cy="4572000"/>
          </a:xfrm>
          <a:ln>
            <a:solidFill>
              <a:srgbClr val="000000"/>
            </a:solidFill>
            <a:miter/>
          </a:ln>
        </p:spPr>
      </p:sp>
      <p:sp>
        <p:nvSpPr>
          <p:cNvPr id="6147" name="备注占位符 2"/>
          <p:cNvSpPr>
            <a:spLocks noGrp="1"/>
          </p:cNvSpPr>
          <p:nvPr>
            <p:ph type="body" idx="1"/>
          </p:nvPr>
        </p:nvSpPr>
        <p:spPr>
          <a:xfrm>
            <a:off x="512763" y="5788025"/>
            <a:ext cx="4113212" cy="5486400"/>
          </a:xfrm>
        </p:spPr>
        <p:txBody>
          <a:bodyPr wrap="square" lIns="91440" tIns="45720" rIns="91440" bIns="45720" anchor="t" anchorCtr="0"/>
          <a:lstStyle/>
          <a:p>
            <a:pPr lvl="0" eaLnBrk="1" hangingPunct="1"/>
            <a:r>
              <a:rPr lang="en-US" altLang="zh-CN"/>
              <a:t>SHS</a:t>
            </a:r>
            <a:r>
              <a:rPr lang="zh-CN" altLang="en-US"/>
              <a:t>模式是流动蛋鸡超市模式</a:t>
            </a:r>
            <a:endParaRPr lang="zh-CN" altLang="en-US"/>
          </a:p>
        </p:txBody>
      </p:sp>
      <p:sp>
        <p:nvSpPr>
          <p:cNvPr id="6148" name="灯片编号占位符 3"/>
          <p:cNvSpPr txBox="1">
            <a:spLocks noGrp="1"/>
          </p:cNvSpPr>
          <p:nvPr/>
        </p:nvSpPr>
        <p:spPr>
          <a:xfrm>
            <a:off x="2911475" y="11577638"/>
            <a:ext cx="2228850" cy="609600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 algn="r"/>
            <a:fld id="{9A0DB2DC-4C9A-4742-B13C-FB6460FD3503}" type="slidenum">
              <a:rPr lang="zh-CN" altLang="en-US">
                <a:latin typeface="Calibri" panose="020f0502020204030204" pitchFamily="34" charset="0"/>
              </a:rPr>
              <a:t>2</a:t>
            </a:fld>
            <a:endParaRPr lang="zh-CN" altLang="en-US">
              <a:latin typeface="Calibri" panose="020f0502020204030204" pitchFamily="34" charset="0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E658C-AC50-4F85-8A8D-173794A68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E6C87-7D1A-4F33-9F98-69AEE2745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B362D-E3D3-4490-9ABB-2ADFD19B9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CC8AAA-C530-4A80-80C1-C07C86E33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D99CE0-4F5E-45D8-8766-21D0F6BEC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559A2D-8867-4F39-A4CD-F6A857C21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BAE09F-B7E0-44E5-9202-E4408887D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EDC28D-38FA-45ED-B956-B3DA91D0C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A37A0D-2E57-48E7-8C0D-1519B471D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3CB7E-60D1-4ADE-AC37-4D6789B38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2526A-2D68-4AD6-9AF6-6DC2C59AB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9841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9841" y="2505075"/>
            <a:ext cx="3868340" cy="368458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987425"/>
            <a:ext cx="4629150" cy="4873625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2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标题和表格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/>
        <p:txBody>
          <a:bodyPr vert="horz" wrap="square" lIns="91440" tIns="45720" rIns="91440" bIns="45720" numCol="1" anchor="t" anchorCtr="0" compatLnSpc="1"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defRPr/>
            </a:pPr>
            <a:endParaRPr kumimoji="0" lang="zh-CN" altLang="en-US" sz="32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1026"/>
          <p:cNvSpPr>
            <a:spLocks noGrp="1"/>
          </p:cNvSpPr>
          <p:nvPr>
            <p:ph type="body" idx="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 noProof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 noProof="1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sz="14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fontAlgn="base" hangingPunct="1">
              <a:buNone/>
            </a:pPr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buFont typeface="Arial" pitchFamily="34" charset="0"/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emf" /><Relationship Id="rId3" Type="http://schemas.openxmlformats.org/officeDocument/2006/relationships/image" Target="../media/image6.png" /><Relationship Id="rId4" Type="http://schemas.openxmlformats.org/officeDocument/2006/relationships/image" Target="../media/image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emf" /><Relationship Id="rId3" Type="http://schemas.openxmlformats.org/officeDocument/2006/relationships/image" Target="../media/image1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emf" /><Relationship Id="rId3" Type="http://schemas.openxmlformats.org/officeDocument/2006/relationships/image" Target="../media/image14.png" /><Relationship Id="rId4" Type="http://schemas.openxmlformats.org/officeDocument/2006/relationships/image" Target="../media/image1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17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emf" /><Relationship Id="rId3" Type="http://schemas.openxmlformats.org/officeDocument/2006/relationships/image" Target="../media/image19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emf" /><Relationship Id="rId3" Type="http://schemas.openxmlformats.org/officeDocument/2006/relationships/image" Target="../media/image22.png" /><Relationship Id="rId4" Type="http://schemas.openxmlformats.org/officeDocument/2006/relationships/image" Target="../media/image2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33010420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7" name="Pentagon 70"/>
          <p:cNvSpPr/>
          <p:nvPr/>
        </p:nvSpPr>
        <p:spPr>
          <a:xfrm flipV="1">
            <a:off x="0" y="1773238"/>
            <a:ext cx="9144000" cy="2547937"/>
          </a:xfrm>
          <a:prstGeom prst="roundRect">
            <a:avLst>
              <a:gd name="adj" fmla="val 0"/>
            </a:avLst>
          </a:prstGeom>
          <a:gradFill rotWithShape="1">
            <a:gsLst>
              <a:gs pos="0">
                <a:srgbClr val="009DD3">
                  <a:alpha val="100000"/>
                </a:srgbClr>
              </a:gs>
              <a:gs pos="50000">
                <a:srgbClr val="0E2852">
                  <a:alpha val="100000"/>
                </a:srgbClr>
              </a:gs>
              <a:gs pos="100000">
                <a:srgbClr val="133872">
                  <a:alpha val="100000"/>
                </a:srgbClr>
              </a:gs>
            </a:gsLst>
            <a:lin ang="5400000" scaled="1"/>
          </a:gradFill>
          <a:ln w="9525">
            <a:noFill/>
          </a:ln>
        </p:spPr>
        <p:txBody>
          <a:bodyPr tIns="182880" anchor="t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lvl="1" indent="-342900" algn="l" defTabSz="914400" rtl="0" eaLnBrk="1" fontAlgn="base" hangingPunct="1">
              <a:lnSpc>
                <a:spcPct val="80000"/>
              </a:lnSpc>
              <a:spcBef>
                <a:spcPct val="0"/>
              </a:spcBef>
              <a:spcAft>
                <a:spcPts val="600"/>
              </a:spcAft>
              <a:buClr>
                <a:srgbClr val="FFFFFF"/>
              </a:buClr>
              <a:buSzPct val="80000"/>
              <a:buBlip>
                <a:blip r:embed="rId2"/>
              </a:buBlip>
              <a:tabLst>
                <a:tab pos="514350"/>
              </a:tabLst>
            </a:pPr>
            <a:endParaRPr lang="zh-CN" altLang="zh-CN" sz="1400" b="1" i="1">
              <a:solidFill>
                <a:srgbClr val="FFFFFF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pic>
        <p:nvPicPr>
          <p:cNvPr id="4098" name="图片 3" descr="千里马.png"/>
          <p:cNvPicPr>
            <a:picLocks noChangeAspect="1"/>
          </p:cNvPicPr>
          <p:nvPr/>
        </p:nvPicPr>
        <p:blipFill>
          <a:blip r:embed="rId3">
            <a:lum bright="100000" contrast="-36000"/>
          </a:blip>
          <a:stretch>
            <a:fillRect/>
          </a:stretch>
        </p:blipFill>
        <p:spPr>
          <a:xfrm rot="-333995">
            <a:off x="38100" y="2224088"/>
            <a:ext cx="2093913" cy="19446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099" name="TextBox 4"/>
          <p:cNvSpPr txBox="1"/>
          <p:nvPr/>
        </p:nvSpPr>
        <p:spPr>
          <a:xfrm>
            <a:off x="1187450" y="2349500"/>
            <a:ext cx="7399338" cy="106838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 sz="4800" b="1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</a:rPr>
              <a:t>医疗器械设计和开发培训</a:t>
            </a:r>
            <a:endParaRPr lang="zh-CN" altLang="en-US" sz="4800" b="1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4100" name="TextBox 4099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1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96875" y="620713"/>
            <a:ext cx="9864725" cy="62865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122" name="标题 1"/>
          <p:cNvSpPr>
            <a:spLocks noGrp="1"/>
          </p:cNvSpPr>
          <p:nvPr>
            <p:ph type="title" idx="4294967295"/>
          </p:nvPr>
        </p:nvSpPr>
        <p:spPr>
          <a:xfrm>
            <a:off x="755650" y="549275"/>
            <a:ext cx="2592388" cy="592138"/>
          </a:xfrm>
        </p:spPr>
        <p:txBody>
          <a:bodyPr vert="horz" wrap="square" lIns="91440" tIns="45720" rIns="91440" bIns="45720" anchor="ctr" anchorCtr="0"/>
          <a:lstStyle/>
          <a:p>
            <a:pPr algn="l" eaLnBrk="1" hangingPunct="1">
              <a:lnSpc>
                <a:spcPct val="90000"/>
              </a:lnSpc>
            </a:pPr>
            <a:r>
              <a:rPr lang="zh-CN" altLang="en-US" sz="2800" b="1">
                <a:solidFill>
                  <a:srgbClr val="0000FF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依据</a:t>
            </a:r>
            <a:endParaRPr lang="zh-CN" altLang="en-US" sz="2800" b="1">
              <a:solidFill>
                <a:srgbClr val="0000FF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123" name="文本框 9219"/>
          <p:cNvSpPr txBox="1"/>
          <p:nvPr/>
        </p:nvSpPr>
        <p:spPr>
          <a:xfrm>
            <a:off x="1044575" y="1557338"/>
            <a:ext cx="6192838" cy="1890712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rgbClr val="F0E0D1">
                  <a:alpha val="28998"/>
                </a:srgbClr>
              </a:gs>
            </a:gsLst>
            <a:path path="shape">
              <a:fillToRect l="50000" t="50000" r="50000" b="50000"/>
            </a:path>
          </a:gradFill>
          <a:ln w="9525">
            <a:noFill/>
          </a:ln>
        </p:spPr>
        <p:txBody>
          <a:bodyPr lIns="90170" tIns="46990" rIns="90170" bIns="46990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ts val="3500"/>
              </a:lnSpc>
            </a:pPr>
            <a:r>
              <a:rPr lang="en-US" altLang="zh-CN">
                <a:solidFill>
                  <a:srgbClr val="0033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1.1 《</a:t>
            </a:r>
            <a:r>
              <a:rPr lang="zh-CN" altLang="en-US">
                <a:solidFill>
                  <a:srgbClr val="0033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医疗器械生产质量管理规范 附录体外诊断试剂现场检查指导原则</a:t>
            </a:r>
            <a:r>
              <a:rPr lang="en-US" altLang="zh-CN">
                <a:solidFill>
                  <a:srgbClr val="0033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>
                <a:solidFill>
                  <a:srgbClr val="0033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国药总局（</a:t>
            </a:r>
            <a:r>
              <a:rPr lang="en-US" altLang="zh-CN">
                <a:solidFill>
                  <a:srgbClr val="0033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2015</a:t>
            </a:r>
            <a:r>
              <a:rPr lang="zh-CN" altLang="en-US">
                <a:solidFill>
                  <a:srgbClr val="0033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年第</a:t>
            </a:r>
            <a:r>
              <a:rPr lang="en-US" altLang="zh-CN">
                <a:solidFill>
                  <a:srgbClr val="0033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103</a:t>
            </a:r>
            <a:r>
              <a:rPr lang="zh-CN" altLang="en-US">
                <a:solidFill>
                  <a:srgbClr val="0033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号）</a:t>
            </a:r>
            <a:endParaRPr lang="zh-CN" altLang="en-US">
              <a:solidFill>
                <a:srgbClr val="0033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ts val="3500"/>
              </a:lnSpc>
            </a:pPr>
            <a:r>
              <a:rPr lang="en-US" altLang="zh-CN">
                <a:solidFill>
                  <a:srgbClr val="0033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1.2 QP080 </a:t>
            </a:r>
            <a:r>
              <a:rPr lang="zh-CN" altLang="en-US">
                <a:solidFill>
                  <a:srgbClr val="0033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设计和开发控制程序 </a:t>
            </a:r>
            <a:endParaRPr lang="zh-CN" altLang="en-US">
              <a:solidFill>
                <a:srgbClr val="0033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ts val="3500"/>
              </a:lnSpc>
            </a:pPr>
            <a:r>
              <a:rPr lang="en-US" altLang="zh-CN">
                <a:solidFill>
                  <a:srgbClr val="0033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1.3 YYT 0316-2016 </a:t>
            </a:r>
            <a:r>
              <a:rPr lang="zh-CN" altLang="en-US">
                <a:solidFill>
                  <a:srgbClr val="0033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医疗器械 风险管理对医疗器械的应用</a:t>
            </a:r>
            <a:endParaRPr lang="zh-CN" altLang="en-US">
              <a:solidFill>
                <a:srgbClr val="0033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69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300" y="1847850"/>
            <a:ext cx="8153400" cy="31623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9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9975" y="968375"/>
            <a:ext cx="5810250" cy="49149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194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950" y="4724400"/>
            <a:ext cx="2286000" cy="762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195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5263" y="246063"/>
            <a:ext cx="2219325" cy="7334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17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8263" y="1371600"/>
            <a:ext cx="6467475" cy="41148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218" name="TextBox 1"/>
          <p:cNvSpPr txBox="1"/>
          <p:nvPr/>
        </p:nvSpPr>
        <p:spPr>
          <a:xfrm>
            <a:off x="1692275" y="5486400"/>
            <a:ext cx="5759450" cy="584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注：有的公司还会形成</a:t>
            </a:r>
            <a:r>
              <a:rPr lang="en-US" altLang="zh-CN" sz="16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《</a:t>
            </a:r>
            <a:r>
              <a:rPr lang="zh-CN" altLang="en-US" sz="16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技术调研报告</a:t>
            </a:r>
            <a:r>
              <a:rPr lang="en-US" altLang="zh-CN" sz="16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》</a:t>
            </a:r>
            <a:r>
              <a:rPr lang="zh-CN" altLang="en-US" sz="16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、</a:t>
            </a:r>
            <a:r>
              <a:rPr lang="en-US" altLang="zh-CN" sz="16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《</a:t>
            </a:r>
            <a:r>
              <a:rPr lang="zh-CN" altLang="en-US" sz="16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专利分析报告</a:t>
            </a:r>
            <a:r>
              <a:rPr lang="en-US" altLang="zh-CN" sz="16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》</a:t>
            </a:r>
            <a:endParaRPr lang="zh-CN" altLang="en-US" sz="16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r>
              <a:rPr lang="zh-CN" altLang="en-US" sz="16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，立项以后还会下发</a:t>
            </a:r>
            <a:r>
              <a:rPr lang="en-US" altLang="zh-CN" sz="16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《</a:t>
            </a:r>
            <a:r>
              <a:rPr lang="zh-CN" altLang="en-US" sz="16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项目立项通知书</a:t>
            </a:r>
            <a:r>
              <a:rPr lang="en-US" altLang="zh-CN" sz="16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》</a:t>
            </a:r>
            <a:r>
              <a:rPr lang="zh-CN" altLang="en-US" sz="16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。</a:t>
            </a:r>
            <a:endParaRPr lang="zh-CN" altLang="en-US" sz="16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1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525" y="1412875"/>
            <a:ext cx="7858125" cy="31242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42" name="TextBox 2"/>
          <p:cNvSpPr txBox="1"/>
          <p:nvPr/>
        </p:nvSpPr>
        <p:spPr>
          <a:xfrm>
            <a:off x="1692275" y="5486400"/>
            <a:ext cx="5759450" cy="33813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6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注：设计好人开发输入务必要充分、可行。</a:t>
            </a:r>
            <a:endParaRPr lang="zh-CN" altLang="en-US" sz="16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65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8538" y="1628775"/>
            <a:ext cx="5810250" cy="32035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66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825" y="765175"/>
            <a:ext cx="2200275" cy="6953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289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8825" y="138113"/>
            <a:ext cx="5086350" cy="658177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5513" y="1196975"/>
            <a:ext cx="5810250" cy="44323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31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388" y="620713"/>
            <a:ext cx="2190750" cy="7143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331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8750" y="3789363"/>
            <a:ext cx="2228850" cy="704850"/>
          </a:xfrm>
          <a:prstGeom prst="rect">
            <a:avLst/>
          </a:prstGeom>
          <a:noFill/>
          <a:ln w="9525">
            <a:noFill/>
          </a:ln>
        </p:spPr>
      </p:pic>
      <p:cxnSp>
        <p:nvCxnSpPr>
          <p:cNvPr id="3" name="直接连接符 2"/>
          <p:cNvCxnSpPr/>
          <p:nvPr/>
        </p:nvCxnSpPr>
        <p:spPr>
          <a:xfrm>
            <a:off x="2387600" y="3933825"/>
            <a:ext cx="535305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37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038" y="981075"/>
            <a:ext cx="8267700" cy="21621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4338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188" y="3644900"/>
            <a:ext cx="3497262" cy="17367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61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5513" y="1916113"/>
            <a:ext cx="5810250" cy="26066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5362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388" y="1220788"/>
            <a:ext cx="2200275" cy="6953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385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088" y="1554163"/>
            <a:ext cx="7116762" cy="345598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09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1050" y="1484313"/>
            <a:ext cx="5810250" cy="35321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7410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013" y="620713"/>
            <a:ext cx="2187575" cy="863600"/>
          </a:xfrm>
          <a:prstGeom prst="rect">
            <a:avLst/>
          </a:prstGeom>
          <a:noFill/>
          <a:ln w="9525">
            <a:noFill/>
          </a:ln>
        </p:spPr>
      </p:pic>
      <p:cxnSp>
        <p:nvCxnSpPr>
          <p:cNvPr id="3" name="直接连接符 2"/>
          <p:cNvCxnSpPr/>
          <p:nvPr/>
        </p:nvCxnSpPr>
        <p:spPr>
          <a:xfrm flipV="1">
            <a:off x="2051050" y="3681413"/>
            <a:ext cx="5545138" cy="3492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7412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88" y="3663950"/>
            <a:ext cx="1952625" cy="7588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https://d.book118.com/675330104202011101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 2007-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atMod val="350000"/>
                <a:shade val="99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Cambria-Calibri">
      <a:majorFont>
        <a:latin typeface="Cambria"/>
        <a:ea typeface="Cambria"/>
        <a:cs typeface="Arial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-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atMod val="350000"/>
                <a:shade val="99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宋体</vt:lpstr>
      <vt:lpstr>微软雅黑</vt:lpstr>
      <vt:lpstr>Cambria</vt:lpstr>
      <vt:lpstr>Office Theme</vt:lpstr>
      <vt:lpstr>PowerPoint Presentation</vt:lpstr>
      <vt:lpstr>依据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2024-09-10T00:19:44.062</cp:lastPrinted>
  <dcterms:created xsi:type="dcterms:W3CDTF">2024-09-09T16:19:44Z</dcterms:created>
  <dcterms:modified xsi:type="dcterms:W3CDTF">2024-09-09T16:19:45Z</dcterms:modified>
</cp:coreProperties>
</file>