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73638-3BC7-4E9B-A32A-C7FF9781D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31E2E-16FB-46DA-B8B0-22EE4908F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723DF-F36A-427C-8C29-8139C1359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CA6A4-28D3-4C87-A575-FBE001AC7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153C2-7C23-4FE7-B760-7E38AE593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07697E-ABC7-4C1F-8CC5-60699CE62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6C2CC-A7E5-46CD-95F1-A1E291A76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D956F-7B38-42EC-94EA-B773B3CDB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D4546-CE7B-4145-97F1-844741671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E2ABE-9997-41E5-8D75-554F2EC65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0D4E0-BB9F-468A-B15C-57A2AB24A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3032320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对罪犯进行心理健康教育的方法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罪犯心理健康教育概述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罪犯心理健康教育的方法与策略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罪犯心理健康教育的实施与效果评估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对罪犯进行心理健康教育有助于降低再犯罪率，促进罪犯的改造和回归社会。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心理健康教育对于罪犯的身心健康、人际关系和未来发展具有重要意义。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243" r="1124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当前社会犯罪率不断上升，罪犯的心理健康问题逐渐受到关注。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80" r="106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探讨对罪犯进行心理健康教育的方法和效果。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如何有效地对罪犯进行心理健康教育，提高其心理健康水平，降低再犯罪率？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罪犯心理健康教育概述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罪犯心理健康教育是指通过一系列有计划的教育活动，帮助罪犯认识自身心理特点，了解心理健康知识，掌握心理调适方法，以促进罪犯回归正常生活并融入社会的过程。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这一过程旨在帮助罪犯纠正不良心理倾向，提高心理素质，增强适应能力，预防重新犯罪。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罪犯心理健康教育定义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有助于提高罪犯的改造质量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良好的心理状态有助于罪犯积极接受改造，提高改造效果和教育质量，缩短改造周期。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有助于降低重新犯罪率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心理健康教育可以帮助罪犯纠正不良心理倾向，增强适应社会的能力，降低重新犯罪的风险。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有助于改善罪犯的心理状态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通过心理健康教育，可以帮助罪犯缓解焦虑、抑郁等负面情绪，提高其自尊和自信心，促进心理平衡和心理健康。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罪犯心理健康教育的重要性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20世纪90年代初，我国开始关注罪犯心理健康教育，一些地方开始尝试开展相关教育活动。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进入21世纪，随着社会对心理健康的重视程度不断提高，罪犯心理健康教育逐渐受到更多关注和支持，相关研究和实践活动逐渐增多。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近年来，随着心理矫治和矫正工作的深入开展，罪犯心理健康教育逐渐成为一项系统性的工程，涉及多个领域和方面，相关制度和工作机制也逐步完善。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罪犯心理健康教育的发展历程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罪犯心理健康教育的方法与策略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为罪犯提供一对一的心理咨询服务，帮助他们解决心理问题，增强自我认知和情绪管理能力。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针对有严重心理疾病的罪犯，采取心理治疗方法，如认知行为疗法、精神分析疗法等，帮助他们恢复心理健康。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心理咨询与治疗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团体辅导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组织罪犯参加小组讨论、分享会等活动，促进他们之间的交流与支持，提高他们的社交能力和情感表达能力。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通过一系列的团体训练活动，如团队建设、沟通技巧训练等，帮助罪犯培养团队协作和沟通能力。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团体辅导与训练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为罪犯提供心理健康教育课程，包括心理健康知识、自我调节技巧等方面的内容，帮助他们增强自我认知和自我管理能力。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针对有劳动能力的罪犯，提供职业技能培训课程，帮助他们掌握一技之长，为出狱后的就业做好准备。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教育培训与课程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https://d.book118.com/675330323204011112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2024-09-18T23:49:27.960</cp:lastPrinted>
  <dcterms:created xsi:type="dcterms:W3CDTF">2024-09-18T15:49:27Z</dcterms:created>
  <dcterms:modified xsi:type="dcterms:W3CDTF">2024-09-18T15:49:30Z</dcterms:modified>
</cp:coreProperties>
</file>