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A0AC5-BB28-4851-9162-EDD0E1FA5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8808A-E34C-4131-B494-0E7146090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AC689-5CBB-4E4E-AE4F-685F4E43D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C44AF-1332-45E3-B2A5-CB85756E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23DF2-50B8-4EAF-8615-AC0A37AC4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D090C-C022-4DBD-99FC-AC225628C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DE1C1-E732-4DF8-8FCF-FD28159F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26884-E465-45D1-A9E7-C4160D878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8E181-43FA-4316-AC22-975A25AF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C26DA-5964-478F-8170-B1FB18A3D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89919-C128-4EFD-B169-CD9CA371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34242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优化手术室护理安全管理的设备和设施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手术室设备和设施现状分析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优化手术室设备和设施的必要性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优化手术室设备和设施的具体措施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优化手术室设备和设施的预期效果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手术室设备和设施现状分析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2" r="31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当前手术室设备和设施的种类与数量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手术室根据手术需求配备相应的手术器械和一次性用品。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手术台、无影灯、麻醉机、呼吸机、监护仪等是手术室的基本设备。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现有设备和设施的优缺点分析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基本满足手术需求，为手术的顺利进行提供了保障。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设备老化、更新不及时，可能影响手术效果和患者安全；设施不完善，如空间布局不合理、清洁卫生不达标等，增加了交叉感染的风险。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现有设备和设施对护理安全的影响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设备故障或操作不当可能导致手术意外或患者损伤。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设施不完善可能影响手术室环境，增加患者感染的风险，影响手术效果和患者康复。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优化手术室设备和设施的必要性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提高手术室护理质量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引进先进的手术室设备和设施，如高清摄像头、智能手术床等，提高手术操作的精准度和效率。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高效工作流程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优化手术室工作流程，合理布局设备和设施，减少操作时间，提高工作效率。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定期对医护人员进行设备操作培训和考核，确保他们能够熟练掌握设备使用技巧，提高手术室护理质量。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监测与预警系统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建立完善的手术室监测和预警系统，实时监测患者的生命体征和异常情况，及时发出预警信号，保障患者安全。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严格消毒与灭菌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采用先进的消毒和灭菌设备，确保手术器械和物品的无菌状态，降低感染风险。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配备齐全的安全防护设施，如防护眼镜、手套等，降低医护人员和患者受到意外伤害的风险。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专业化形象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优化手术室设备和设施，展现医院的专业化形象，提高患者对医院的信任度。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良好口碑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提供优质的手术室护理服务，赢得患者和家属的好评，树立良好的口碑，吸引更多患者前来就诊。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提升医院整体形象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https://d.book118.com/675334242203011043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2024-09-05T10:00:18.685</cp:lastPrinted>
  <dcterms:created xsi:type="dcterms:W3CDTF">2024-09-05T02:00:18Z</dcterms:created>
  <dcterms:modified xsi:type="dcterms:W3CDTF">2024-09-05T02:00:20Z</dcterms:modified>
</cp:coreProperties>
</file>