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161DE8D-7972-40AE-8E16-F66FCF4D0C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C9A1B7-A25A-407D-B5E9-041B39BDD8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D03FD24-F45F-44FF-B000-1BF907276D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92DAE4A-DA40-4B85-88EA-3BF906A78E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9B3F1C1-B928-4182-BFEC-5AA7C9946CA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959369A-2D2C-4F1B-9962-B3411A6CEF7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F8DA079-9EE0-47CB-BE67-1EFE38B0392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BF8B5E-6D2B-40DB-AC72-869159EE23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BB9E69-FA95-4FE5-BDA0-3E6DCE190C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19E6C1-0658-4F21-8A80-2052CFC8D0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7D9B1F-F3CB-477B-BD17-A795091564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5341104224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质量安全文化建设强大工业产品防线</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质量安全文化概念及重要性</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工业产品质量安全现状分析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质量安全文化建设策略与措施</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强大工业产品防线构建实践探索</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效果评估与持续改进方向</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460" b="246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2999" b="1299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0242" b="1024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提升工业产品质量水平</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通过加强质量安全文化建设，推动企业提高产品质量和安全性能，增强市场竞争力。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应对国际贸易挑战</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加强质量安全文化建设有助于企业符合国际贸易标准和质量要求，打破贸易壁垒。</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促进可持续发展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质量安全文化建设有助于企业实现可持续发展，提高资源利用效率，减少浪费和环境污染。</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质量安全文化理念</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阐述质量安全文化的内涵、重要性及其对工业产品防线建设的意义。</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质量安全管理体系建设</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介绍企业在质量安全管理体系建设方面的实践、挑战及取得的成果。</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产品质量提升举措</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详细汇报企业在提升产品质量方面采取的措施、取得的成效及未来规划。</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供应链质量安全管理</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阐述企业在供应链质量安全管理方面的实践、挑战及取得的成果。</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质量安全培训与人才队伍…</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介绍企业在质量安全培训和人才队伍建设方面的经验、做法及取得的成果。</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质量安全文化概念及重要性</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90" r="3259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081" r="30081"/>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质量安全文化定义</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它强调全员参与、持续改进、预防为主、追求卓越等理念，旨在通过文化的力量推动企业质量安全管理水平的提升。</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质量安全文化是指企业在生产经营活动中形成的，关于质量安全的价值观、信念、规范、行为方式等的总和。</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通过塑造积极的质量安全文化，企业能够展示对产品质量和客户安全的重视，从而提升品牌形象和声誉。</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提升企业品牌形象</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质量安全文化强调预防和改进，有助于企业及时发现并解决潜在的质量问题，降低因质量问题引发的风险。</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降低质量风险</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通过持续改进和优化生产流程，质量安全文化可以促进生产效率的提升，降低生产成本。</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提高生产效率</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质量安全文化强调全员参与和团队合作，有助于增强员工的归属感和凝聚力，提高员工的工作积极性和效率。</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增强员工凝聚力</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质量安全文化对企业发展的意义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21875" b="21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近年来，随着国家对质量安全的重视程度不断提升，国内企业的质量安全文化建设取得了显著进展。然而，与发达国家相比，国内企业在质量安全管理的理念、制度、技术等方面仍存在一定差距。</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国内质量安全文化现状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发达国家在质量安全文化建设方面起步较早，已经形成了较为完善的质量安全管理体系和成熟的质量安全文化氛围。这些国家的企业普遍重视质量安全管理，注重通过技术创新和持续改进来提高产品质量和客户满意度。</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国外质量安全文化现状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国内外质量安全文化现状对比</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工业产品质量安全现状分析</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部分工业产品存在质量波动，无法满足稳定性和一致性的要求。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产品质量不稳定</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5333" r="533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安全性能不足</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1208" b="1120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环保指标不达标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875" r="14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一些工业产品在安全设计、生产和使用过程中存在隐患，可能引发安全事故。</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部分工业产品不符合环保法规要求，对环境造成污染。</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工业产品质量安全问题概述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某汽车制造商因刹车系统缺陷召回大量汽车，造成巨大经济损失和品牌形象受损。</a:t>
            </a:r>
          </a:p>
        </p:txBody>
      </p:sp>
      <p:pic>
        <p:nvPicPr>
          <p:cNvPr id="4" name="Picture 4"/>
          <p:cNvPicPr>
            <a:picLocks noChangeAspect="1"/>
          </p:cNvPicPr>
          <p:nvPr/>
        </p:nvPicPr>
        <p:blipFill>
          <a:blip r:embed="rId2"/>
          <a:srcRect l="16333" r="16333"/>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3708" r="3708"/>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7000" r="170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案例一</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某家电厂商生产的一款电热水器存在漏电隐患，导致消费者触电事故频发。</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案例二</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某化工企业生产的涂料产品有害物质超标，严重危害人体健康和环境安全。</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案例三</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典型案例分析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部分企业缺乏先进技术和设备，难以保证产品质量和安全性能。</a:t>
            </a:r>
          </a:p>
        </p:txBody>
      </p:sp>
      <p:pic>
        <p:nvPicPr>
          <p:cNvPr id="6" name="Picture 6"/>
          <p:cNvPicPr>
            <a:picLocks noChangeAspect="1"/>
          </p:cNvPicPr>
          <p:nvPr/>
        </p:nvPicPr>
        <p:blipFill>
          <a:blip r:embed="rId2"/>
          <a:srcRect l="5458" r="545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技术水平落后</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部分企业质量管理体系不健全，缺乏有效的质量监控和风险评估机制。</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管理不规范</a:t>
            </a:r>
          </a:p>
        </p:txBody>
      </p:sp>
      <p:pic>
        <p:nvPicPr>
          <p:cNvPr id="10" name="Picture 10"/>
          <p:cNvPicPr>
            <a:picLocks noChangeAspect="1"/>
          </p:cNvPicPr>
          <p:nvPr/>
        </p:nvPicPr>
        <p:blipFill>
          <a:blip r:embed="rId3"/>
          <a:srcRect t="9625" b="962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3542" r="1354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部分企业过分追求经济利益，忽视产品质量和安全责任，给消费者和社会带来严重危害。</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责任意识淡薄</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原因剖析及教训总结</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7879079" y="1866934"/>
            <a:ext cx="3905250"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425">
                <a:solidFill>
                  <a:schemeClr val="dk1">
                    <a:alpha val="100000"/>
                  </a:schemeClr>
                </a:solidFill>
                <a:latin typeface="Microsoft Yahei"/>
                <a:ea typeface="Microsoft Yahei"/>
                <a:cs typeface="Microsoft Yahei"/>
              </a:rPr>
              <a:t>教训总结</a:t>
            </a:r>
          </a:p>
        </p:txBody>
      </p:sp>
      <p:sp>
        <p:nvSpPr>
          <p:cNvPr id="11" name="TextBox 11"/>
          <p:cNvSpPr txBox="1"/>
          <p:nvPr/>
        </p:nvSpPr>
        <p:spPr>
          <a:xfrm>
            <a:off x="7622173" y="4109530"/>
            <a:ext cx="4029075" cy="885825"/>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425">
                <a:solidFill>
                  <a:schemeClr val="dk1">
                    <a:alpha val="100000"/>
                  </a:schemeClr>
                </a:solidFill>
                <a:latin typeface="Microsoft Yahei"/>
                <a:ea typeface="Microsoft Yahei"/>
                <a:cs typeface="Microsoft Yahei"/>
              </a:rPr>
              <a:t>建立健全质量管理体系，完善质量监控和风险评估机制。</a:t>
            </a:r>
          </a:p>
        </p:txBody>
      </p:sp>
      <p:sp>
        <p:nvSpPr>
          <p:cNvPr id="12" name="TextBox 12"/>
          <p:cNvSpPr txBox="1"/>
          <p:nvPr/>
        </p:nvSpPr>
        <p:spPr>
          <a:xfrm>
            <a:off x="653186" y="4992590"/>
            <a:ext cx="4343400"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pPr>
            <a:r>
              <a:rPr lang="en-US" sz="1425">
                <a:solidFill>
                  <a:schemeClr val="dk1">
                    <a:alpha val="100000"/>
                  </a:schemeClr>
                </a:solidFill>
                <a:latin typeface="Microsoft Yahei"/>
                <a:ea typeface="Microsoft Yahei"/>
                <a:cs typeface="Microsoft Yahei"/>
              </a:rPr>
              <a:t>增强责任意识，切实履行产品质量和安全责任，保障消费者合法权益和社会公共安全。</a:t>
            </a:r>
          </a:p>
        </p:txBody>
      </p:sp>
      <p:sp>
        <p:nvSpPr>
          <p:cNvPr id="13" name="TextBox 13"/>
          <p:cNvSpPr txBox="1"/>
          <p:nvPr/>
        </p:nvSpPr>
        <p:spPr>
          <a:xfrm>
            <a:off x="454963" y="3098058"/>
            <a:ext cx="3924300"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pPr>
            <a:r>
              <a:rPr lang="en-US" sz="1425">
                <a:solidFill>
                  <a:schemeClr val="dk1">
                    <a:alpha val="100000"/>
                  </a:schemeClr>
                </a:solidFill>
                <a:latin typeface="Microsoft Yahei"/>
                <a:ea typeface="Microsoft Yahei"/>
                <a:cs typeface="Microsoft Yahei"/>
              </a:rPr>
              <a:t>企业应加强技术研发和设备升级，提高产品质量和安全性能。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原因剖析及教训总结</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https://d.book118.com/675341104224011101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2024-09-10T04:22:31.964</cp:lastPrinted>
  <dcterms:created xsi:type="dcterms:W3CDTF">2024-09-09T20:22:31Z</dcterms:created>
  <dcterms:modified xsi:type="dcterms:W3CDTF">2024-09-09T20:22:34Z</dcterms:modified>
</cp:coreProperties>
</file>