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73EAA-64D6-45A6-BDEE-20848E584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681AE-BD72-4A18-99BC-BB3D99995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14877-7EFC-4AB1-B902-A74F351B9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161AA-7E11-4664-BB7D-FFC1AC4E7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4D4CC-521E-4534-9331-053F90A8E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6FAD13-9779-4FA3-A332-9606587FD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4EC5D-9E83-463C-8D69-A1077FCE5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07B05-46F6-463F-A29D-A7B5FDD97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F2D6E-713E-4AB6-8DC9-A67C7B38F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23B90-8D48-4EA3-A8AA-B8760E6C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07107-CED3-4AAB-8AC5-25DB6284B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412040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乡村振兴宣传活动策划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活动主题和目标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活动预算和筹款方案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乡村振兴是实现城乡协调发展的重要途径，通过优化农村产业结构、改善农村人居环境、提升农村公共服务水平等措施，缩小城乡差距，实现城乡共同繁荣。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促进城乡协调发展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乡村振兴注重生态环境的保护与修复，通过绿色发展、循环发展和低碳发展，改善农村生态环境，提高农村居民的生活质量。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乡村振兴有助于传承和弘扬乡土文化，保护农村的历史文化遗产，提升农村的文化软实力，丰富农民的精神文化生活。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传承乡土文化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乡村振兴的重要性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通过宣传活动，让更多的人了解乡村振兴的重要性和意义，提高社会对乡村振兴的关注度和参与度。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宣传活动能够激发政府、企业和社会各界的力量，共同参与到乡村振兴的实践中来，形成合力推动乡村振兴。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激发社会力量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宣传活动有助于整合政策、资金、技术、人才等资源，为乡村振兴提供有力支持，推动农村的可持续发展。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活动主题和目标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乡村振兴，共创美好未来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通过宣传活动，提高乡村居民对乡村振兴战略的认识，激发他们参与乡村振兴的积极性和创造力，共同推动乡村经济、文化和社会的发展。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增强乡村居民对乡村振兴战略的理解和认同，提高他们的参与意识。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促进乡村产业升级和经济发展，提升乡村整体竞争力。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展示乡村发展的潜力和机遇，吸引更多的投资和人才进入乡村。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传承和弘扬乡村优秀传统文化，增强乡村文化自信。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选择活动时间时，应考虑当地的气候条件、农忙季节以及重大节日等因素，以确保活动的顺利进行和参与者的积极性。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选择具有代表性的地点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为了方便参与者到达活动地点，应选择交通便利的地方，同时也要考虑当地的基础设施建设和交通状况，以确保活动的顺利进行。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活动地点的选择应突出乡村振兴的主题，可以选择乡村、农业园区、特色小镇等具有代表性的地点，以便更好地展示乡村的特色和魅力。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考虑安全因素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考虑交通便利性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在选择活动地点时，应充分考虑安全因素，如场地安全、人员安全等，以确保参与者的安全和活动的顺利进行。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通过展示乡村的历史、民俗、艺术等文化元素，提升乡村的知名度和吸引力。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策划乡村文化展览、文艺演出、手工艺品展示等活动，展示乡村的独特魅力和文化底蕴。同时，开展乡村文化体验活动，让参与者亲身体验乡村生活和传统文化，增强乡村文化的认同感和归属感。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乡村文化展示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通过展示和销售乡村的特色农产品，提高农产品的知名度和市场竞争力。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组织农产品展览、品酒会等活动，邀请专业人士和消费者参与，对乡村的特色农产品进行宣传和推广。同时，开展农产品销售活动，通过线上和线下渠道，拓宽农产品的销售渠道和市场空间。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农产品展销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乡村旅游推介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通过宣传乡村的旅游资源和特色景点，吸引游客前来旅游观光，促进乡村经济的发展。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制作乡村旅游宣传资料，包括旅游攻略、景点介绍等，通过各种渠道进行宣传推广。同时，开展乡村旅游体验活动，让游客亲身体验乡村的风土人情和自然风光，提升乡村旅游的吸引力和美誉度。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https://d.book118.com/675341204042011104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2024-09-13T21:29:02.066</cp:lastPrinted>
  <dcterms:created xsi:type="dcterms:W3CDTF">2024-09-13T13:29:02Z</dcterms:created>
  <dcterms:modified xsi:type="dcterms:W3CDTF">2024-09-13T13:29:04Z</dcterms:modified>
</cp:coreProperties>
</file>