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5A542C-E1F8-4D0F-9155-B970C0C0D8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23949A-5057-44D9-BD02-24F26D7019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426CC5-8E2B-4EED-BFC1-79B9448B9B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C86263-E962-478D-9F3B-2E130AA0C6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11A17C-64FF-4D6D-86F9-A4E244AFA2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E8CEA0-44DE-4093-8E4C-A4669545DC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CC3DF5-B5E1-434D-8E94-7524158C54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0DBCC7-122E-4289-AA3C-6B1E641EE5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BD2D45-40BC-406B-BD96-E40644C106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9118D8-2DF4-4A23-8420-E9C1CD8EBF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18DEAD-3FDC-4D93-8172-1552F58ACC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34122001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慈善机构行业人才培养社会企业与社会创新模式</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汇报人：PPT可修改</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慈善机构行业现状及人才培养重要性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社会企业理念及其在慈善机构中应用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社会创新模式在慈善机构中实践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人才培养策略与方法探讨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合作与交流：跨界合作推动行业发展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总结与展望：构建可持续发展生态圈</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慈善机构行业现状及人才培养重要性</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近年来，随着社会经济的发展和公众慈善意识的提高，慈善机构数量和募款规模逐年增长，行业规模不断扩大。</a:t>
            </a:r>
          </a:p>
        </p:txBody>
      </p:sp>
      <p:pic>
        <p:nvPicPr>
          <p:cNvPr id="6" name="Picture 6"/>
          <p:cNvPicPr>
            <a:picLocks noChangeAspect="1"/>
          </p:cNvPicPr>
          <p:nvPr/>
        </p:nvPicPr>
        <p:blipFill>
          <a:blip r:embed="rId2"/>
          <a:srcRect l="16625" r="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行业规模与增长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慈善机构的服务领域日益多样化，涉及教育、医疗、扶贫、环保、文化等多个领域。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服务领域多样化</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3804" r="2380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政府对慈善事业的扶持力度加大，相关法律法规逐步完善，为慈善机构的规范发展提供了有力保障。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法规政策环境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慈善机构行业发展概述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优秀的人才能够帮助慈善机构制定科学合理的发展战略和运营计划，提高机构运营效率和管理水平。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提升机构运营效率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推动创新与发展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强化社会影响力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具备创新意识和能力的人才能够为慈善机构带来新的发展思路和模式，推动机构的创新与发展。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人才培养有助于提升慈善机构的社会认知度和公信力，进而增强机构的社会影响力。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人才培养在慈善机构中作用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当前慈善机构人才缺口与挑战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人才缺口</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随着慈善机构的快速发展，行业对高素质、专业化人才的需求日益增长，而当前人才供给不足，存在较大的人才缺口。</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人才流失</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由于薪酬待遇、职业发展空间等方面的原因，慈善机构人才流失现象较为严重，影响了机构的稳定和发展。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培训机制不完善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部分慈善机构缺乏系统、专业的人才培训机制，导致员工能力素质提升缓慢，难以满足机构发展需求。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社会企业理念及其在慈善机构中应用</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社会企业是一种旨在解决社会问题、提升社会福利、促进社区发展的创新型组织形式，通过商业手段实现社会目标。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以社会使命为导向，注重创新、可持续性和社会影响力，通过市场运作获取收入，实现经济、社会和环境三重底线平衡。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社会企业定义与特点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社会企业特点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社会企业定义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优势互补</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社会企业注重创新和可持续性，而慈善机构关注弱势群体和公益事业，二者结合可以发挥各自优势，共同推动社会进步。</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资源共享</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社会企业和慈善机构可以共享资源，包括资金、人力、物资等，提高资源利用效率。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模式创新</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社会企业的商业模式和慈善机构的公益模式相结合，可以探索出更多具有创新性和可持续性的社会问题解决方案。</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651" r="17651"/>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社会企业与慈善机构结合优势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某慈善机构通过与社会企业合作，成功打造了一个残障人士辅助就业平台，为残障人士提供就业机会和培训支持，同时实现了社会企业的可持续发展。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国内案例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某社会企业通过与慈善机构合作，在非洲地区推广清洁能源项目，为当地居民提供廉价、可靠的能源供应，同时减少了环境污染和碳排放。这些成功案例表明，社会企业与慈善机构的结合可以产生积极的社会影响和经济效益，推动可持续发展和社会进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国外案例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国内外成功案例分享</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社会创新模式在慈善机构中实践</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社会创新定义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社会创新是指通过新的理念、方法或组织形式，解决社会问题、满足社会需求、创造社会价值的过程。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社会创新内涵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社会创新强调以创新的方式应对社会问题，推动社会进步和发展。它涉及多个领域，包括教育、健康、环保、公益等，旨在通过创新手段改善社会福祉。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社会创新概念及内涵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通过运用互联网、社交媒体等新技术手段，开发多样化的筹款方式和渠道，提高筹款效率和透明度。</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0000" r="20000"/>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创新型筹款模式</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慈善机构积极与其他领域的企业、组织或个人合作，共同解决社会问题，实现资源共享和优势互补。</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跨界合作模式</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鼓励公众积极参与慈善机构的治理和决策过程，提高机构的民主性和公信力。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参与式治理模式</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慈善机构中社会创新模式探索</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https://d.book118.com/675341220011011110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2024-09-15T03:34:46.663</cp:lastPrinted>
  <dcterms:created xsi:type="dcterms:W3CDTF">2024-09-14T19:34:46Z</dcterms:created>
  <dcterms:modified xsi:type="dcterms:W3CDTF">2024-09-14T19:34:48Z</dcterms:modified>
</cp:coreProperties>
</file>