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5A1104-926C-4692-A137-0818DE4F5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E24D6-703A-48F7-902B-F2020F1C7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043637-68B8-4AE2-9E51-6184142F9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D4474E-75E0-4B84-A696-CE2649B5C8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23F20D-AD90-4932-BD09-BE2370F575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D27CA3-5384-4505-86DF-6D8C1CCC0E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2AA0C6-00E4-4A44-9C00-C14B714664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CC4FF-866B-4B19-9AB6-E1A19750F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8B88F7-627C-41DE-A6B0-3425E9A8A0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DA9D8-0D44-4373-AFE9-CFB59CCA8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A1253-C1B8-4E4F-9BA6-3E54789F4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3422230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煤气设施安全规程</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煤气设施安全操作规程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煤气设施安全管理与维护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煤气设施安全培训与教育</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煤气设施安全事故预防与处理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煤气设施安全法规与标准</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106" r="311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946" r="289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随着城市化进程的加速，煤气设施在居民生活和工业生产中的应用越来越广泛，因此制定和执行煤气设施安全规程至关重要。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煤气设施安全规程旨在确保煤气设施的安全运行，防止煤气泄漏、中毒、火灾等事故的发生，保障人民生命财产安全。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938" r="22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煤气设施是指利用煤作为主要原料，经过加工处理后产生煤气的设备、管道、阀门等设施的总称。</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煤气设施的安全运行对于保障居民生活和工业生产的正常进行具有重要意义，一旦发生事故，后果往往非常严重，因此必须高度重视煤气设施的安全管理。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煤气设施的定义和重要性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煤气设施安全操作规程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确保煤气设施外观完好，无破损、锈蚀等现象。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煤气设施外观检查</a:t>
            </a:r>
          </a:p>
        </p:txBody>
      </p:sp>
      <p:pic>
        <p:nvPicPr>
          <p:cNvPr id="5" name="Picture 5"/>
          <p:cNvPicPr>
            <a:picLocks noChangeAspect="1"/>
          </p:cNvPicPr>
          <p:nvPr/>
        </p:nvPicPr>
        <p:blipFill>
          <a:blip r:embed="rId2"/>
          <a:srcRect l="16625" r="16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确认阀门是否处于关闭状态，并检查阀门是否有泄漏现象。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阀门状态检查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确保煤气设施周围的安全警示标识清晰可见。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安全警示标识检查</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开工前的安全检查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定期检测煤气浓度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在操作过程中，应定期检测煤气浓度，确保浓度在安全范围内。</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遵循操作规程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严格按照操作规程进行操作，禁止违规操作。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保持通风良好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在煤气设施操作过程中，应保持工作区域通风良好，防止煤气中毒。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操作过程中的安全注意事项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检查设施完整性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对煤气设施进行全面检查，确保设施完好无损。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定期维护保养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按照规定进行定期的维护保养，保证煤气设施的正常运行和延长使用寿命。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关闭所有阀门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在停工后，应关闭所有相关的阀门，确保煤气设施处于安全状态。</a:t>
            </a:r>
          </a:p>
        </p:txBody>
      </p:sp>
      <p:pic>
        <p:nvPicPr>
          <p:cNvPr id="10" name="Picture 10"/>
          <p:cNvPicPr>
            <a:picLocks noChangeAspect="1"/>
          </p:cNvPicPr>
          <p:nvPr/>
        </p:nvPicPr>
        <p:blipFill>
          <a:blip r:embed="rId2"/>
          <a:srcRect l="19583" r="19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停工后的安全检查与维护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煤气设施安全管理与维护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75" r="163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792" r="167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煤气设施操作人员必须经过专业培训，熟悉操作规程和安全注意事项。</a:t>
            </a:r>
          </a:p>
        </p:txBody>
      </p:sp>
      <p:pic>
        <p:nvPicPr>
          <p:cNvPr id="5" name="Picture 5"/>
          <p:cNvPicPr>
            <a:picLocks noChangeAspect="1"/>
          </p:cNvPicPr>
          <p:nvPr/>
        </p:nvPicPr>
        <p:blipFill>
          <a:blip r:embed="rId4"/>
          <a:srcRect l="16708" r="16708"/>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煤气设施周围应设置安全警示标识，禁止非工作人员进入。</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定期检查煤气设施的密封性、阀门是否正常、管道是否有裂缝等。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日常安全管理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定期维护与保养</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按照规定周期对煤气设施进行全面检查，包括管道、阀门、炉膛等部位。</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对发现的问题及时进行维修，确保煤气设施的正常运行。</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对煤气设施进行定期保养，如清洗、润滑等，以延长其使用寿命。</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在煤气设施周围配备灭火器材，并定期检查其有效性。</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一旦发生煤气泄漏、火灾等紧急情况，应立即启动应急预案，组织人员疏散，并拨打火警电话。</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在紧急情况下，应保持冷静，迅速采取措施降低损失。</a:t>
              </a:r>
            </a:p>
          </p:txBody>
        </p:sp>
      </p:grpSp>
      <p:pic>
        <p:nvPicPr>
          <p:cNvPr id="14" name="Picture 14"/>
          <p:cNvPicPr>
            <a:picLocks noChangeAspect="1"/>
          </p:cNvPicPr>
          <p:nvPr/>
        </p:nvPicPr>
        <p:blipFill>
          <a:blip r:embed="rId2"/>
          <a:srcRect l="7000" r="70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4875" r="48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紧急情况的应对措施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https://d.book118.com/675342223020011121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2024-09-23T22:35:45.587</cp:lastPrinted>
  <dcterms:created xsi:type="dcterms:W3CDTF">2024-09-23T14:35:45Z</dcterms:created>
  <dcterms:modified xsi:type="dcterms:W3CDTF">2024-09-23T14:35:47Z</dcterms:modified>
</cp:coreProperties>
</file>