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42083-1B1E-4427-A328-BA1DA2C6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2F87-A25A-4B1B-BADC-66AC2828E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0CD59-433B-4673-B1E4-5F0669BA2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0969B-A9F9-4558-A3EC-11FD22DF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FB9C4-7E1B-4D94-964E-2CB56A259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EB780-130A-4863-AC12-C3C6D573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6C509-42D0-4DDD-977F-6E3007DBE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A40DD-F8DF-4F88-9279-B1E1697AF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9EC05-D7AE-4607-8602-48FDD1CC8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7FFA1-44B0-486D-AD93-04E5DE20C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CC4EC-6AA0-475E-91F2-9109C8F2E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4233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宿舍管理与校园安全的紧密关联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宿舍安全设施与设备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宿舍安全检查与隐患排查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宿舍安全应急预案与演练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宿舍安全管理制度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严格控制进出宿舍的人员，保障宿舍安全。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学生进出宿舍需要刷卡或使用校园一卡通，非本宿舍人员需登记并获得许可后方可进入。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禁止携带危险物品进入宿舍，防止意外事故发生。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宿舍内严禁携带易燃、易爆、有毒等危险物品，违者将受到相应处罚。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加强对外来人员的监管，防止不法分子进入宿舍。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宿舍管理人员应对外来人员加强监管，确保其身份和目的明确，防止不法分子进入宿舍。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宿舍出入管理规定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学生应遵守宿舍规定，不私拉乱接电线，不使用违规电器，不在宿舍内烧煮食物等。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宿舍管理人员应定期对宿舍进行检查，包括电线、电器、消防设施等，确保安全无虞。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学校应定期开展安全教育活动，提高学生安全意识，使其了解并掌握基本的安全知识和技能。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规范学生在宿舍的行为，确保宿舍安全有序。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定期进行宿舍安全检查，及时发现并排除安全隐患。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加强对学生安全意识的宣传教育，提高其自我保护能力。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宿舍内部安全管理规定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宿舍内的消防设施应定期进行检查和维护，确保其完好有效，同时制定火灾等突发事件的应急预案。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学校应开展消防知识宣传教育活动，让学生了解火灾的危害和预防措施，掌握基本的自救技能。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严格控制火源和易燃物品，防止火灾事故的发生。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确保消防设施完好无损，提高应对火灾等突发事件的处置能力。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加强对学生消防知识的宣传教育，提高其火灾防范意识和自救能力。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学生应严禁在宿舍内使用明火或焚烧物品，同时禁止私拉乱接电线和违规使用电器，以降低火灾风险。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宿舍消防安全管理规定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宿舍安全设施与设备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定期检查灭火器的压力和有效期，确保其随时可用。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烟雾探测器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定期进行消防栓的维护和检查，确保其正常工作。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在宿舍内安装烟雾探测器，及时发现火灾并报警。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在宿舍公共区域安装监控摄像头，以保障学生安全。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167" r="11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监控摄像头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设置门禁系统，控制进出宿舍的人员，防止外来人员进入。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在宿舍内设置紧急求助按钮，学生在遇到紧急情况时可以按下按钮求助。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紧急求助按钮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安全监控设施与设备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在宿舍内安装紧急报警器，学生在遇到紧急情况时可以触发报警。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紧急报警器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在宿舍内设置报警电话，学生在遇到紧急情况时可以拨打报警电话求助。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报警电话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建立宿舍报警系统，将各个报警设备连接起来，实现统一管理。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紧急报警设施与设备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通过开展安全教育课程和讲座，提高学生对宿舍安全的认识和重视程度，培养他们的安全意识。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向学生普及宿舍安全知识，包括防火、防盗、防骗等方面的基本知识和技能。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定期组织学生进行紧急疏散演练，提高他们在遇到突发事件时的应对能力。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教育学生在遇到紧急情况时如何采取正确的救援措施，如火灾、地震等自然灾害的应对方法。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紧急情况处理教育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https://d.book118.com/675342333312011044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2024-09-07T09:59:56.785</cp:lastPrinted>
  <dcterms:created xsi:type="dcterms:W3CDTF">2024-09-07T01:59:56Z</dcterms:created>
  <dcterms:modified xsi:type="dcterms:W3CDTF">2024-09-07T01:59:58Z</dcterms:modified>
</cp:coreProperties>
</file>