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D600-97DE-44A4-83B3-C0D184D8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C1723-FF9D-4DFD-A229-28FFAFB29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A278-C296-401F-8CDE-381C868D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01895-1F3C-4C7F-BF2F-452C00D1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27AEB-7E76-46F6-8829-B3A3896DA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B1FE7-9909-4F29-8337-88E4452F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B5BAC-A05B-4F77-BAFF-ECFFB5DA0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52B55-F23D-4AC0-AAED-1A2CE261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CB632-939F-4E88-B2AB-8A90462E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BA19B-B8E4-4BDF-81B3-50C5D522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F213F-420C-4BD9-9E8C-34EF6A8C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4313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现代控制理论控制系统状态方程求解离散化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控制系统状态方程的建立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控制系统状态方程的求解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控制系统状态方程的离散化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控制系统状态方程求解离散化的应用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由被控对象、测量元件、比较元件、执行元件和控制器等组成的闭环系统，用于实现特定控制目标。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根据信号传递方式可分为连续控制系统和离散控制系统；根据控制目标可分为位置控制系统、速度控制系统和力控制系统等。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控制系统的性能指标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稳定性、快速性、准确性和鲁棒性等。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状态方程定义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描述控制系统状态变量与输入变量之间关系的数学方程，是分析和设计控制系统的基础。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状态方程的优点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能够全面反映系统的动态特性，适用于多输入多输出系统，便于进行稳定性分析和控制器设计。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状态方程与传递函数的关系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传递函数是状态方程在特定条件下的表现形式，状态方程更为一般化。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离散化方法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欧拉法、龙格-库塔法等数值计算方法，以及Z变换等信号处理方法。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离散化定义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将连续时间控制系统转换为离散时间控制系统的过程，即采样控制系统。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离散化的优点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便于数字计算机实现控制算法，减少计算量，提高系统实时性。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离散化的意义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控制系统状态方程的建立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状态变量应能够被外部输入所控制，使得系统可以通过调节输入来改变其状态。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在满足可观性和可控性的前提下，应尽量选择最少的状态变量，以简化系统模型的复杂度。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可观性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状态变量应能够反映系统的内部状态，使得系统的状态可以通过观测这些变量得到确定。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状态变量的选择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通过对系统物理过程的分析，直接建立状态变量与输入、输出之间的数学关系式，得到状态方程。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利用系统方框图或信号流图等图形工具，表示出系统各变量之间的关系，进而建立状态方程。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通过对系统实际运行数据的测量和分析，辨识出系统的状态方程。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状态方程的建立方法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揭示系统内部结构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状态方程中的状态变量代表了系统的内部结构，通过对状态方程的分析可以了解系统的内部结构和性质。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为系统分析和设计提供依据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状态方程是进行系统稳定性分析、能控性、能观性以及最优控制等分析和设计的基础。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描述系统动态行为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状态方程描述了系统状态随时间的变化规律，反映了系统的动态特性。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状态方程的物理意义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控制系统状态方程的求解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线性定常系统状态方程的求解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通过计算状态转移矩阵的矩阵指数，可以得到线性定常系统状态方程的解。该方法适用于系统矩阵为常数矩阵的情况。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拉普拉斯变换法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利用拉普拉斯变换将状态方程转换为复频域的代数方程，通过求解代数方程得到状态方程的解。该方法适用于系统矩阵包含有界输入的情况。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数值解法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采用数值计算方法，如龙格-库塔法、欧拉法等，对状态方程进行离散化处理，并通过迭代计算得到状态方程的数值解。该方法适用于系统矩阵难以解析求解的情况。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矩阵指数法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精确解法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对于某些特定的非线性系统，可以通过精确解法得到状态方程的解析解。例如，对于某些可积分的非线性系统，可以通过积分法得到解析解。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近似解法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对于一般的非线性系统，通常采用近似解法进行求解。例如，可以采用泰勒级数展开法、摄动法等方法将非线性方程近似为线性方程进行求解。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数值解法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类似于线性定常系统，非线性系统也可以采用数值解法进行求解。常用的数值解法包括龙格-库塔法、欧拉法等。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非线性系统状态方程的求解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https://d.book118.com/675343134003011114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2024-09-20T23:12:57.631</cp:lastPrinted>
  <dcterms:created xsi:type="dcterms:W3CDTF">2024-09-20T15:12:57Z</dcterms:created>
  <dcterms:modified xsi:type="dcterms:W3CDTF">2024-09-20T15:12:59Z</dcterms:modified>
</cp:coreProperties>
</file>