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5D8C18-F224-4FCE-A35E-0EFFF77DC5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1FAECD-F081-46F5-83AF-729A79AAA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B644E1-9F33-4C95-A560-58DBE5251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E99274-FE4A-4979-AB60-5E2A3AE32B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381373-C3B0-440A-BDD8-43BE6304B8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FB317F-85BA-4443-9828-E12077DA52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F38FF9-9C54-4E26-96D6-84D7753E01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CD9827-2974-4222-BA8B-06E8060E5F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D90799-B005-4380-87AD-BF3845F209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6761BF-4229-44E3-928F-F13FA78F23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70BE0E-6A40-4541-9EAD-60DF3F10D0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3443120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解析医药经理综合能力的关键要求与要素探究与展望简述</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医药经理综合能力概述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关键要素分析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现状与问题分析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提升策略与建议</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展望与未来趋势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医药经理角色重要性</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医药经理作为企业的重要管理者，需要具备全面的知识和技能，以应对市场变化和企业发展的挑战。</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提升医药经理综合能力的意义</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提升医药经理的综合能力，有助于提高企业运营效率、推动创新发展，从而在激烈的市场竞争中脱颖而出。</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医药行业快速发展</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随着医药技术的不断创新和市场需求的增长，医药行业正处于快速发展阶段，对医药经理的综合能力提出了更高的要求。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3" b="27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本文旨在探究医药经理综合能力的关键要求与要素，为医药企业和医药经理提供有针对性的能力提升建议。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在医药行业快速发展的背景下，医药经理需要具备哪些核心能力？如何提升这些能力以适应行业发展的需求？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医药经理综合能力概述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0411" r="1041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医药经理的角色与职责</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领导者</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医药经理需要领导团队，制定销售策略和计划，确保团队达成业绩目标。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决策者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在复杂多变的市场环境中，医药经理需要具备快速决策的能力，以应对各种挑战和机遇。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协调者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医药经理需要与内部各个部门以及外部合作伙伴进行有效沟通和协调，确保资源的合理配置和业务的顺畅进行。</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随着医药市场的不断变化，医药经理需要具备综合能力，以更好地适应市场需求和变化。</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适应市场需求</a:t>
            </a:r>
          </a:p>
        </p:txBody>
      </p:sp>
      <p:pic>
        <p:nvPicPr>
          <p:cNvPr id="5" name="Picture 5"/>
          <p:cNvPicPr>
            <a:picLocks noChangeAspect="1"/>
          </p:cNvPicPr>
          <p:nvPr/>
        </p:nvPicPr>
        <p:blipFill>
          <a:blip r:embed="rId2"/>
          <a:srcRect l="14819" r="14819"/>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在激烈的竞争中，具备综合能力的医药经理能够更好地带领团队，提升企业的竞争力。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提升竞争力</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通过不断提升自己的综合能力，医药经理能够更好地实现个人价值，获得职业上的成功。</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实现个人价值</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综合能力的重要性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团队协作能力</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团队协作能力是医药经理带领团队取得成功的重要因素之一。</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创新能力</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在快速变化的医药市场中，创新能力能够帮助医药经理抓住机遇、应对挑战。</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沟通能力</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与内部团队和外部合作伙伴进行有效沟通是医药经理必备的能力之一。</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专业能力</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医药经理需要具备扎实的医药专业知识，包括药品研发、生产、销售等方面的知识。</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领导能力</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领导团队、制定计划、分配任务等领导能力对医药经理至关重要。</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关键能力与素质要求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关键要素分析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深入了解药品研发、生产、流通等各环节的专业知识，包括药理学、药剂学、药物化学等。</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医药知识</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法规与政策</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数据分析</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熟悉国内外药品监管法规、政策，以及医药行业的国际标准和规范。</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具备数据分析能力，能够运用统计学、流行病学等方法对医药市场、临床试验等数据进行深入挖掘和分析。</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专业知识与技能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具备强烈的领导意愿和领导能力，能够带领团队朝着共同目标前进。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领导力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团队管理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沟通协调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擅长组建、培训和管理团队，激发团队成员的潜力，提高团队整体绩效。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具备优秀的沟通技巧和协调能力，能够处理团队内外的复杂关系，促进团队合作。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领导力与团队管理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能够运用市场调查、分析等方法，了解医药市场的发展趋势、竞争格局和客户需求。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营销策略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根据市场需求和竞争态势，制定有效的营销策略和销售计划，推动产品的市场推广和品牌建设。</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客户关系管理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建立并维护良好的客户关系，提高客户满意度和忠诚度，促进业务增长。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市场分析与营销策略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创新思维</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具备创新意识和创造性思维能力，能够不断探索新的商业模式、产品和技术。</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学习能力</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保持持续学习的态度和能力，不断吸收新知识、新技能，适应医药行业的快速发展和变化。</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国际视野</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关注国际医药行业的发展趋势和前沿技术，积极拓展国际合作与交流渠道，提升企业的国际竞争力。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创新思维与学习能力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https://d.book118.com/675344312010011104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2024-09-13T16:53:52.500</cp:lastPrinted>
  <dcterms:created xsi:type="dcterms:W3CDTF">2024-09-13T08:53:52Z</dcterms:created>
  <dcterms:modified xsi:type="dcterms:W3CDTF">2024-09-13T08:53:54Z</dcterms:modified>
</cp:coreProperties>
</file>