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FFAF8C2-4D59-4BD5-8842-1D600F04EEB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6A6DB-FFE9-49BA-87B4-CEFA1BE50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22E33-F5C1-4271-B74D-63329FB1C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C5DCF-AF1D-4722-A4EB-73EA61939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96B3C-F0D4-4079-BCB7-62E0EA39F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9F517-DED1-49D8-BBD0-EB4C2ED12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4279A-1F5A-4C93-8D48-B1C54909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2AB778-1569-4E67-80FC-6A42C0D3F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2232A-C9A9-4D38-B688-AAE4D3FDE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4E617-011A-4A46-91ED-E5812AE0D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66EEF-B6B7-48C7-BBFF-5515ABC73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CA567-EE9A-4330-A337-FA200DCD9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3380A02-FFFB-4212-B00E-85B10DD39B4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688D677-7EE7-421F-B325-668976328F5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0102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企业文化礼仪培训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企业文化礼仪培训简介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企业文化礼仪培训的实施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企业文化礼仪培训的案例分析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企业文化礼仪培训简介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什么是企业文化礼仪培训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企业文化礼仪培训是指通过培训课程和活动，帮助员工了解企业文化和礼仪规范，提升员工素质和企业形象。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为什么企业需要文化礼仪培训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提升员工专业素质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塑造企业品牌形象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加强团队协作意识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提高员工团队合作能力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企业文化礼仪培训的好处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促进员工团队合作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建立良好客户关系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增进员工与客户关系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增强自我认知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学习职业礼仪标准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加强职场交流技巧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业务沟通技巧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提升业务沟通效率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加强商务谈判技能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团队合作能力提升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增强团队执行力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企业价值观传达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传达企业核心价值观念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引导员工行为准则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企业文化的重要性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企业文化对企业发展的影响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企业文化对于企业发展至关重要。它不仅影响着企业的氛围和员工心态，塑造企业独特性和竞争力，还体现了企业的核心价值观，为企业的可持续发展提供了重要支持。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企业文化的类型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以制度规范为重点的企业文化类型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制度型文化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注重员工参与和民主决策的企业文化类型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民主型文化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以权力和政治关系为核心的企业文化类型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政治型文化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注重人文关怀和个性发展的企业文化类型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人文型文化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彰显企业价值观念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企业文化能够体现企业的价值观念，让员工在工作中始终记住企业的核心价值，提高工作的认同感和自我价值感。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塑造员工团队精神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良好的企业文化能够促进员工之间的团队合作和沟通，形成良好的工作氛围，提高团队的凝聚力。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企业文化对员工行为的引导作用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影响员工的行为准则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企业文化能够规范员工的行为准则，引导员工在工作中遵循一定的规范和道德标准。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如何打造良好的企业文化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打造良好的企业文化，领导示范起着关键作用。领导者需要以身作则，树立榜样。同时，建立有效的沟通机制、奖惩分明、不断创新也是重要的策略。只有经过长期的积累和努力，企业文化才能得以不断完善和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企业文化的重要性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企业文化直接影响着员工的工作态度和情绪状态，从而影响整个企业的氛围。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影响企业氛围和员工心态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通过独特的企业文化打造企业品牌，提高企业的竞争力。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塑造企业独特性和竞争力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企业文化是企业核心价值观的体现，是员工价值观和企业价值观的契合点。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体现企业核心价值观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企业文化礼仪的重要性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是人们在社会交往中遵循的一定的规范和准则，能够增进人际关系的和谐。企业文化礼仪则是指在企业环境中遵守的行为规矩和道德准则，涵盖了言行举止、着装仪容等方面。良好的企业文化礼仪能够提升企业形象，增强内部凝聚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企业文化礼仪的要素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言行得体，举止得体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穿着得体，仪表端庄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着装仪容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善于表达，善于倾听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尊重他人，谦和有礼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文明待人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礼貌用语和笑容待人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不给别人带来困扰或伤害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表达清晰，不带有冲突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避免语气强烈或侵犯他人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团队目标至上，个人利益服从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尊重团队成员，合作共赢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企业文化礼仪的标准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尊重每个人的职责和意见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尊重不同文化和习俗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企业文化礼仪的培训方法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系统学习企业文化礼仪的课程安排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创设真实场景进行模拟练习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情景模拟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通过模拟情景进行角色扮演，加深理解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企业文化礼仪对于企业发展至关重要，良好的礼仪可传递正面价值观，增强员工凝聚力，提升工作效率。通过培训和实践，逐步营造积极向上的企业文化氛围，将成为企业成功的重要保障。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https://d.book118.com/676001023013010104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企业文化礼仪培训</vt:lpstr>
      <vt:lpstr>目录</vt:lpstr>
      <vt:lpstr>第1章 企业文化礼仪培训简介</vt:lpstr>
      <vt:lpstr> </vt:lpstr>
      <vt:lpstr>为什么企业需要文化礼仪培训</vt:lpstr>
      <vt:lpstr>企业文化礼仪培训的好处</vt:lpstr>
      <vt:lpstr>企业文化礼仪培训的内容</vt:lpstr>
      <vt:lpstr>第2章 企业文化的重要性</vt:lpstr>
      <vt:lpstr> </vt:lpstr>
      <vt:lpstr>企业文化的类型</vt:lpstr>
      <vt:lpstr>企业文化对员工行为的引导作用</vt:lpstr>
      <vt:lpstr> </vt:lpstr>
      <vt:lpstr>企业文化的重要性</vt:lpstr>
      <vt:lpstr>第3章 企业文化礼仪的重要性</vt:lpstr>
      <vt:lpstr> </vt:lpstr>
      <vt:lpstr>企业文化礼仪的要素</vt:lpstr>
      <vt:lpstr>企业文化礼仪的标准</vt:lpstr>
      <vt:lpstr>企业文化礼仪的培训方法</vt:lpstr>
      <vt:lpstr>结尾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2024-09-29T14:45:17.710</cp:lastPrinted>
  <dcterms:created xsi:type="dcterms:W3CDTF">2024-09-29T06:45:17Z</dcterms:created>
  <dcterms:modified xsi:type="dcterms:W3CDTF">2024-09-29T06:45:19Z</dcterms:modified>
</cp:coreProperties>
</file>