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787FB-E47A-4A7A-9762-3A054C712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FE8DB-E6C7-4B4A-A65B-4607D025F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4D799-5EB8-40CD-A3F5-ABAF4795F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A1CB0-DD0C-4AD0-821B-698367DAD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22B301-75EA-46AD-B4AE-61CB82486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CC9162-BDF7-4B30-AED5-6EA07914F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2EA894-6979-449B-B8CC-F70E43DA3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23E43-DC58-4A22-AD4B-9DD52ACD4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9124A-CDC6-4E08-8ECB-932F87918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868E0-E67B-43DD-A8F6-9C2D5887E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EC43A-E29F-43D0-B607-BF4F74A1D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01140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股骨颈骨折非手术护理查房PPT课件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股骨颈骨折的非手术治疗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护理在非手术治疗中的作用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康复和预防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案例分享和讨论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72" r="287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08" r="312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400" r="1540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什么是股骨颈骨折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股骨颈骨折多发生于老年人，由于骨质疏松和骨强度下降，轻微跌倒或扭转即可发生骨折。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股骨颈骨折是指股骨头至股骨颈基底部之间的骨折，是髋部骨折的常见类型之一。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骨质疏松患者的骨强度下降，容易发生骨折。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老年人跌倒时，由于髋部着地或扭转暴力，容易导致股骨颈骨折。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跌倒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车祸等交通事故也是股骨颈骨折的常见原因之一。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股骨颈骨折的常见原因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X线检查是诊断股骨颈骨折的主要方法，可明确骨折的类型和位置。CT和MRI等影像学检查有助于进一步了解骨折情况和髋关节其他病变。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髋部剧烈疼痛，活动时加重。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髋部肿胀，局部皮肤可出现淤斑。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患肢活动受限，不能站立或行走。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股骨颈骨折的症状和诊断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股骨颈骨折的非手术治疗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9" b="163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52" b="1445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确保患者保持安静，避免活动，以减轻疼痛和肿胀。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根据医生的建议，给予适当的止痛药、消炎药和抗凝药物。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对于某些患者，医生可能会建议使用牵引装置来稳定骨折部位。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在疼痛缓解后，患者可以进行适当的物理治疗，以促进骨折愈合和恢复关节功能。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卧床休息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牵引治疗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250" b="16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非手术治疗避免了手术的风险和术后并发症，对于某些患者可能更合适。它通常比手术治疗更经济，并且不需要手术室和麻醉费用。非手术治疗还可以减少患者的恐惧和焦虑，因为它不需要手术和术后恢复。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非手术治疗需要患者严格遵守医生的建议，包括卧床休息、药物治疗和物理治疗等。对于某些严重骨折或不稳定骨折，非手术治疗可能无法达到预期的治疗效果。在这种情况下，手术治疗可能是更好的选择。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非手术治疗的优点和局限性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密切观察病情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在非手术治疗期间，患者应密切观察病情变化，包括疼痛、肿胀、瘀斑等。如果症状加重或出现异常情况，应及时就医。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患者应按照医生的建议定期进行复查，以便医生评估治疗效果和调整治疗方案。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在疼痛缓解后，患者应进行适当的康复训练，以促进骨折愈合和恢复关节功能。康复训练应在医生的指导下进行，以免造成二次伤害。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护理在非手术治疗中的作用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https://d.book118.com/676001140030010040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2024-09-06T08:18:44.262</cp:lastPrinted>
  <dcterms:created xsi:type="dcterms:W3CDTF">2024-09-06T00:18:44Z</dcterms:created>
  <dcterms:modified xsi:type="dcterms:W3CDTF">2024-09-06T00:18:46Z</dcterms:modified>
</cp:coreProperties>
</file>