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AEB37-E26F-4093-B4C7-E64462DF4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F3EF7-06A0-4EE7-AF68-576F748A8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83D50-0D8C-44D0-A383-367BABBF5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D3C2D-913D-4C22-89B5-E570864C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F23B8D-2491-42AA-B5FC-1EB64E1D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6DB80-D021-4B18-B106-AABD13262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0FA43-8667-42BB-84FD-AE25CD4F8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4A6D4-E75A-4127-BFCB-D3F2857B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B9998-5B4C-4DD1-8DE3-3452ECD81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599DF-B2B7-4047-9EEF-D013DA322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96FC9-D99E-48AB-BE5E-7C2E3AA5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02031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健康与安全风险识别与防范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健康与安全风险评估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健康与安全风险防范措施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健康与安全风险监管与报告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健康与安全风险案例分析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58" r="22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提高人们对健康与安全风险的认识和重视程度。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542" r="5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促进企业和个人采取积极措施，防范和减少健康与安全风险。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推动社会各界共同关注健康与安全风险问题，形成合力。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指可能导致人体健康损害的因素，包括物理、化学、生物等各方面的危害。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指可能导致人员伤亡、财产损失或环境破坏的潜在危险。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健康与安全风险识别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对可能存在的健康与安全风险进行识别、分析和评估的过程。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健康与安全风险定义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组织专家或相关人员，通过自由讨论的方式，集思广益，识别潜在的健康与安全风险。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采用匿名方式，征求专家意见，经过反复征询、归纳、修改，最终形成风险识别结果。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通过对未来可能发生的情景进行预测和分析，识别出可能对健康与安全造成影响的风险因素。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整理识别结果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将识别出的风险进行分类和整理，形成风险清单。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运用选定的方法，对收集的信息进行分析和处理，识别出潜在的健康与安全风险。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根据识别目标和信息特点，选择合适的识别方法。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确定需要识别的健康与安全风险类型和范围。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收集与风险识别目标相关的信息，包括历史数据、文献资料、专家意见等。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一种将风险按照可能性和严重程度进行分类和评估的工具，有助于直观地识别出高风险因素。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一种通过逻辑演绎的方式，分析系统可能发生的故障和原因的工具，有助于深入识别潜在风险。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一种根据初始事件可能引发的后续事件和结果进行分析的工具，有助于全面识别风险链。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事件树分析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一些专门的风险评估软件可以根据输入的数据和信息，自动进行风险识别和评估，提高风险识别的效率和准确性。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风险评估软件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通过专家经验、历史数据等进行分析，确定风险等级。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运用数学模型和统计数据，对风险进行量化分析。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结合定性和定量评估方法，对风险进行全面、系统的分析。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参照国际通用的健康与安全风险评估标准，如ISO 31000等。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依据国家相关法律法规和标准，如《职业健康安全管理体系规范》等。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493" r="304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参考行业内的健康与安全风险评估标准，如化工行业、建筑行业等。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将风险按照可能性和严重程度进行分类，以矩阵形式呈现。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风险指数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通过计算风险指数，将风险进行量化排序，便于决策者参考。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编写详细的风险报告，包括风险识别、评估、应对措施等内容，供相关部门和人员参考。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健康与安全风险防范措施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792" r="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定期进行健康检查与安全评估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及时发现潜在的健康与安全问题，采取针对性措施予以解决。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建立完善的健康与安全管理制度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明确各级职责，规范操作流程，确保各项预防措施得以有效执行。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提高员工对健康与安全风险的认识，增强防范意识，培养安全行为习惯。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明确应急组织、通讯联络、现场处置等方面要求，确保在紧急情况下能够迅速响应。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根据风险评估结果，合理配置应急设施与器材，如急救箱、灭火器等，以便在紧急情况下使用。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配备应急设施与器材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定期组织员工进行应急演练，提高员工应急处置能力。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更新风险管理策略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随着企业内外部环境的变化，及时更新风险管理策略，以适应新的风险挑战。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加强与相关方的沟通与合作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积极与相关政府部门、行业协会等沟通合作，共同应对行业内的健康与安全风险。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鼓励员工积极反馈健康与安全方面的问题，对存在的问题进行分析与改进，不断完善风险防范措施。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https://d.book118.com/676002031154010050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2024-09-16T02:21:58.332</cp:lastPrinted>
  <dcterms:created xsi:type="dcterms:W3CDTF">2024-09-15T18:21:58Z</dcterms:created>
  <dcterms:modified xsi:type="dcterms:W3CDTF">2024-09-15T18:22:00Z</dcterms:modified>
</cp:coreProperties>
</file>