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3E8EE-9597-4BA9-9ADC-948A17076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82504-2342-43CF-9A5C-824E98257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6B413-B838-4E0E-8C62-E84FB8FE2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034EB-7D7D-4921-93B8-6307F8D99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246FD1-79F1-42F4-A176-E0B287D8D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B8E745-4AA7-4DC3-BA20-3F65ECC42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8B2D17-3ED5-49EA-B692-D464475AF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24714-936B-4945-AF86-A4511A048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20772-51B4-445F-BDAB-840DD9A78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41FAC-6409-4CA0-9423-0B999EC25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17974-73F0-4C29-BD45-8B87B2698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03221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191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磁砖铺贴设计年终总结汇报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8947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磁砖铺贴设计成果展示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磁砖铺贴设计行业趋势分析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磁砖铺贴设计经验总结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汇报的目的是对磁砖铺贴设计项目进行总结，分析项目成果、经验教训和改进方向，为未来项目提供参考和借鉴。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背景是公司在过去一年中完成了多个磁砖铺贴设计项目，为了更好地了解项目实施情况，提高项目质量和客户满意度，需要进行年终总结汇报。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956" r="2995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本汇报将涵盖公司过去一年中所有磁砖铺贴设计项目的实施情况、成果展示、经验教训和改进方向等方面的内容。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重点介绍项目过程中遇到的问题及解决方案，以及项目取得的成果和客户反馈情况。同时，还将涉及与项目相关的市场分析、竞争对手分析等内容。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磁砖铺贴设计成果展示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某商业中心大厅磁砖铺贴设计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某地铁站磁砖铺贴设计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某住宅区公共区域磁砖铺贴设计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展示优秀案例</a:t>
            </a:r>
          </a:p>
        </p:txBody>
      </p:sp>
      <p:sp>
        <p:nvSpPr>
          <p:cNvPr id="32" name="AutoShape 3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以现代简约风格为主，注重色彩搭配和空间利用，突出磁砖的质感和时尚感。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设计思路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根据客户需求和场地特点，进行磁砖颜色、纹理、大小的选择和铺贴布局的设计，以达到整体美观、空间感丰富的效果。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分享设计理念和思路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7958" b="17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展示创新点和亮点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采用新型磁砖材料，具有环保、耐磨、防滑等优点，提高用户体验。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创新点一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创新点二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亮点一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亮点二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运用数字化铺贴技术，提高施工效率和精确度，减少人工干预。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某商业中心大厅磁砖铺贴设计中的色彩搭配和纹理组合，营造出时尚、大气的氛围。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某地铁站磁砖铺贴设计中运用不同大小、形状的磁砖组合，创造出丰富的空间感。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磁砖铺贴设计行业趋势分析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复古风格磁砖在市场上持续流行，特别是仿古砖和木纹砖。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复古风格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大尺寸瓷砖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色彩与纹理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大尺寸瓷砖在地面铺贴中越来越受欢迎，如1200x2400mm的规格。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消费者倾向于选择色彩多样、纹理丰富的磁砖产品。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分析行业流行趋势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随着科技的进步，智能化生产有望在磁砖行业中得到广泛应用。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501" r="1350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智能化生产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环保型磁砖材料和生产工艺将越来越受到重视。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消费者对个性化需求的增加，将推动磁砖定制市场的发展。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探讨未来发展方向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https://d.book118.com/676003221030010051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2024-09-16T20:27:46.498</cp:lastPrinted>
  <dcterms:created xsi:type="dcterms:W3CDTF">2024-09-16T12:27:46Z</dcterms:created>
  <dcterms:modified xsi:type="dcterms:W3CDTF">2024-09-16T12:27:48Z</dcterms:modified>
</cp:coreProperties>
</file>