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7996A-5F54-406C-A31C-567C3C84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23B48-6A69-465C-BC48-97364C38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F2F5E-20C6-4743-B0D2-E94EF6A2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D367C-F4BA-4ED2-B20D-3540FDA42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EB2F2-5ABC-4B13-82A7-9B9BC99C6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05F65-563D-4E02-8A9B-C85B98AA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53CEC-398C-4DE7-80E5-971DD49A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20ECD-BBD3-499C-A60F-96A1D00C9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F01F8-E1DC-4ABE-B241-CEF8F104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A038B-C74B-4B1A-B04D-A2552876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15E24-06D3-4A28-ADFE-772E1589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04112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信用社爱岗服务演讲稿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信用社的岗位与职责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爱岗服务的理念与实践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信用社员工的职业素养与能力提升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信用社的发展与未来展望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通过本次演讲，旨在激发全体员工对工作岗位的热爱和敬业精神，提高工作积极性和效率。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弘扬爱岗敬业精神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通过分享爱岗服务的经验和做法，促进员工之间的交流和学习，提升整体服务水平。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通过本次活动，展示信用社员工良好的职业素养和服务形象，提升企业品牌形象和声誉。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爱岗服务，共创美好未来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本次演讲将围绕爱岗服务的理念、实践和展望展开，通过案例分享、经验交流等形式，深入探讨如何提高服务水平、增强客户满意度，并为信用社的未来发展贡献力量。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31" r="27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演讲的主题和内容概述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信用社的岗位与职责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负责信息系统开发、维护、网络安全等工作。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负责财务管理、会计核算、报表编制等财务工作。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负责风险评估、授信审查、风险监测等工作，保障资产质量。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柜员岗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负责日常柜面业务操作，接待客户咨询，处理现金收付等。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客户经理岗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负责拓展客户，维护客户关系，提供贷款、存款等金融服务。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信用社的岗位设置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柜员岗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熟练掌握各项柜面业务操作流程，确保业务处理准确、高效；热情接待客户，提供优质服务；严格遵守各项规章制度，防范操作风险。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积极开展市场调研，拓展优质客户；与客户保持良好的沟通，了解客户需求，提供专业的金融服务；定期对客户进行回访，收集客户反馈，提升客户满意度。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负责对客户进行信用评估，审查授信条件；监测各类风险指标，及时发现并处理风险事件；制定风险管理策略，提升资产质量。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负责编制财务预算、报告等，确保财务信息的真实、准确；定期进行财务分析，为决策提供支持；严格遵守财务管理制度，防范财务风险。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负责信息系统规划、建设、维护等工作；保障网络安全，防范网络攻击；定期对系统进行升级、优化，提高系统运行效率。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客户经理岗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风险控制岗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各个岗位的职责和工作内容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2" r="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岗位间的协作与配合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加强沟通与协作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各岗位员工应保持密切的沟通与协作，共同完成工作任务；及时传递信息，协调解决问题，确保业务流程顺畅。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相互支持与配合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在工作中遇到困难或问题时，各岗位员工应相互支持与配合，共同应对挑战；积极提供帮助，分享经验与资源，提升整体工作效能。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建立良好的工作氛围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营造积极向上、团结协作的工作氛围，增强员工的归属感和凝聚力；鼓励员工交流互动，共同成长进步，推动信用社不断发展壮大。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爱岗服务的理念与实践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爱岗服务是一种职业态度和价值观，表现为对工作的热爱、投入和奉献。它要求员工对自己的岗位有深厚的感情，愿意为工作付出努力和汗水，同时为客户提供优质的服务。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爱岗服务不仅仅是对自己岗位的热爱，还表现为对整个职业的认同和归属感。它涉及到员工对职业的忠诚度、责任感和荣誉感，以及对团队和企业的认同和支持。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爱岗服务的内涵与外延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0" b="14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认识到自己的工作对团队和企业的贡献，以积极的态度面对工作中的挑战和机遇。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树立正确的职业观念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不断学习和进步，提升自己的专业能力和服务水平，为客户提供更优质的服务。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提高专业技能和素质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积极参与团队活动，加强与同事的沟通和协作，共同完成工作任务。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强化团队协作和沟通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时刻关注客户的需求和反馈，及时调整自己的服务方式和质量，提高客户满意度。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关注客户需求和反馈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如何在工作中践行爱岗服务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团队凝聚力和战斗力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爱岗服务的理念可以增强团队的凝聚力和战斗力，使团队成员更加紧密地团结在一起，共同为企业的发展贡献力量。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企业形象与竞争力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践行爱岗服务有助于提升企业的形象和竞争力，增强客户对企业的信任和支持，从而在激烈的市场竞争中立于不败之地。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践行爱岗服务有助于个人成长和职业发展，提升自己的能力和价值，获得更多的职业机会和荣誉。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爱岗服务对个人和团队的影响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https://d.book118.com/676004112231010054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2024-09-22T04:58:32.878</cp:lastPrinted>
  <dcterms:created xsi:type="dcterms:W3CDTF">2024-09-21T20:58:32Z</dcterms:created>
  <dcterms:modified xsi:type="dcterms:W3CDTF">2024-09-21T20:58:34Z</dcterms:modified>
</cp:coreProperties>
</file>