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A43C06-0F7A-44DC-8C7A-64A7203FBA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D1962C-9B09-42EA-9E2C-A4E1BCAC4D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2EE83A-82D1-4868-825F-940A7F9B85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11F9D9-3E92-4E6E-ADBB-D66906B569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267255-F919-4F8A-AFEE-2AF3EBD9A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81840A-D84D-4652-AE75-70F84A7CCD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560522-858D-48E6-BAFF-2749D1C2F6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02E1E4-0B48-4ECA-8656-B91C722C25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83A0AC-3C56-4256-84D4-C2F87054B8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A9FBA1-F870-48A9-A620-5BF1D672F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C6BBC9-9423-407B-B2C9-A9E60F2359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600413012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2024年短视频广告项目实施方案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短视频广告创意策划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短视频广告制作与拍摄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短视频广告后期编辑与特效处理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短视频广告发布与推广策略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项目风险管理与应对措施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短视频市场现状及趋势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短视频用户规模持续增长，市场潜力巨大。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短视频内容形式不断创新，广告形式日益多样化。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短视频平台竞争加剧，广告主需求更加多元化和个性化。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项目实施目的与意义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3698767" y="1450300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提升品牌知名度和美誉度，增强品牌影响力。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50182" y="264425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拓展营销渠道，提高销售转化率和市场份额。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655481" y="387426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精准触达目标受众，降低广告成本和浪费。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01648" y="5012009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探索短视频广告创新模式，为行业提供参考和借鉴。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sp>
        <p:nvSpPr>
          <p:cNvPr id="6" name="AutoShape 6"/>
          <p:cNvSpPr/>
          <p:nvPr/>
        </p:nvSpPr>
        <p:spPr>
          <a:xfrm>
            <a:off x="2734342" y="1420368"/>
            <a:ext cx="1042321" cy="1042416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734342" y="4030980"/>
            <a:ext cx="1042321" cy="10424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398288" y="1431608"/>
            <a:ext cx="1042321" cy="10424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98288" y="4042220"/>
            <a:ext cx="1042321" cy="1042416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预期目标与效果评估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2100892" y="2655329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实现短视频广告的高曝光率和传播效果。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100892" y="5218283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促进销售业绩的提升和市场份额的扩大。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764838" y="2655329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提高目标受众的认知度和参与度。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764838" y="5218283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建立完善的短视频广告效果评估体系，为后续优化提供数据支持。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短视频广告创意策划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确定目标受众群体特征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年龄、性别、地域、职业、兴趣等。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分析受众观看习惯与偏好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短视频平台使用频率、观看时长、内容偏好等。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明确广告传播目的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品牌宣传、产品推广、活动促销等。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制定精准定位策略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结合受众特征、观看习惯与广告传播目的，制定精准的目标受众定位策略。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目标受众分析与定位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创意理念阐述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结合品牌或产品特点，提炼出独特的创意理念，如情感共鸣、幽默搞笑、实用技巧等。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表现形式选择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根据创意理念，选择适合的表现形式，如真人出演、动画、特效等。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创新元素融入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在表现形式中融入创新元素，提升广告的吸引力和传播效果。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创意理念及表现形式选择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剧情构思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围绕创意理念和表现形式，构思紧凑、有趣的剧情，使广告更具故事性和观赏性。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脚本编写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将剧情细化为镜头语言，编写详细的脚本，包括场景描述、角色对话、动作指示等。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情感渲染与节奏把控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在脚本中注重情感渲染和节奏把控，使广告能够引发观众共鸣并留下深刻印象。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剧情设计与脚本编写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色彩搭配与画面构图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运用色彩搭配和画面构图技巧，营造出独特的视觉氛围和美感。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音效选择与制作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根据广告内容和视觉风格，选择适合的音效并进行制作，如配乐、音效等，以增强广告的感染力和传播效果。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视觉风格确定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根据广告主题和受众喜好，确定适合的视觉风格，如清新自然、炫酷时尚、复古怀旧等。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视觉风格及音效设计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短视频广告制作与拍摄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其他工作人员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包括场务、化妆、道具等，确保拍摄顺利进行。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演员/模特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负责出演广告角色，展现产品或服务的特点和优势。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剪辑师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负责后期剪辑工作，包括视频剪辑、特效添加和音频处理等。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导演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负责整体创意和拍摄计划的制定，以及现场拍摄指导。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摄影师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负责拍摄工作，包括设备操作、光线掌控和画面构图等。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团队组建与分工协作安排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选择符合广告创意和宣传需求的地点，如城市街头、自然风光、室内场景等。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拍摄地点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根据广告内容和拍摄需求，进行现场布置，包括道具摆放、背景设置等，营造出符合广告主题的氛围。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场景布置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拍摄地点选择及场景布置要求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灯光设备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根据拍摄场景和光线需求，选用合适的灯光设备，确保画面亮度和色彩还原度。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技术支持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组建专业的技术支持团队，提供现场技术支持和设备维护服务，确保拍摄顺利进行。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后期设备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配备专业的剪辑设备和软件，确保后期剪辑和特效制作的质量和效率。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摄影设备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选择适合拍摄需求的摄影设备，如摄像机、镜头、稳定器等，确保画面质量和拍摄效果。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设备选型及技术支持方案制定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制定详细的拍摄进度计划，包括拍摄时间、场景顺序、人员安排等，确保拍摄按计划进行。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根据拍摄需求和预算限制，合理分配拍摄预算，包括设备租赁、场地租赁、人员费用等，确保拍摄成本控制在合理范围内。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拍摄进度计划及预算安排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预算安排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拍摄进度计划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https://d.book118.com/676004130123010050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Microsoft Yahei</vt:lpstr>
      <vt:lpstr>微软雅黑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2024-09-15T19:06:49.193</cp:lastPrinted>
  <dcterms:created xsi:type="dcterms:W3CDTF">2024-09-15T11:06:49Z</dcterms:created>
  <dcterms:modified xsi:type="dcterms:W3CDTF">2024-09-15T11:06:51Z</dcterms:modified>
</cp:coreProperties>
</file>