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B6592E-049A-4DD2-B5A4-0B573CCD10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5ACC6B-C8F2-4B9A-BD1E-04FC3C4B52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451FF0-3793-42D7-925D-34F0AC53CA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627388-0499-4817-9CE0-CD7BFB63EA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1BF64A-6E8C-4888-9938-8FD1994627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A5C69A-29A6-4641-89B3-0982A9D9BD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DAE86C-21A0-4CB2-8C6C-D0350D0DA3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CA4B05-A2D6-4C38-A8E2-091D3A8A32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CA0DCE-F0B6-4CA7-8D9A-441722DB11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2A85C5-7FB8-4E1A-8C95-B8A848851D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EA91FA-BCA4-42B7-A1EB-2BB2E0EE79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600413323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制造业中的制造流程优化培训</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汇报人：PPT可修改</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2024-01-16</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制造流程概述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制造流程现状分析</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制造流程优化方法与工具</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生产计划与调度优化</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设备管理与维护策略改进</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质量管理与提升途径</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制造流程概述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250" r="162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当前，制造业正面临全球范围内的竞争压力和技术变革。为了提高生产效率和降低成本，制造企业需要不断优化制造流程。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制造业现状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随着工业4.0、智能制造等技术的不断发展，制造业将越来越注重数字化、自动化和柔性化生产。未来，制造企业需要适应这些趋势，通过技术创新和流程优化来提高竞争力。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制造流程定义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制造流程是指将原材料转化为最终产品的过程，包括加工、装配、检测等环节。制造流程是制造企业的核心，直接影响产品质量、生产效率和成本。</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制造流程分类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根据生产方式和产品特点，制造流程可分为离散制造流程和流程制造流程。离散制造流程适用于生产离散型产品，如汽车、机床等；流程制造流程适用于生产连续型产品，如化工、食品等。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制造流程定义与分类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通过优化制造流程，可以缩短生产周期，减少生产过程中的浪费和等待时间，从而提高生产效率。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提高生产效率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优化制造流程可以降低原材料消耗、减少能源消耗和减少废品率等，从而降低生产成本。</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降低成本</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优化制造流程可以改进生产工艺和提高设备精度等，从而提高产品质量和一致性。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提高产品质量</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通过制造流程优化，企业可以更好地满足客户需求、提高市场反应速度和降低经营风险，从而增强企业竞争力。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增强企业竞争力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制造流程优化意义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制造流程现状分析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从原材料采购到产品出厂的整个过程，包括生产、质检、物流等环节。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制造流程概述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关键流程节点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997" r="2199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流程瓶颈识别</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000" r="17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重点分析生产过程中的关键流程节点，如生产计划、物料需求计划、生产排程等。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识别现有流程中的瓶颈环节，如设备故障、物料短缺、人力不足等。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现有制造流程梳理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由于设备老化、工艺落后等原因，导致生产效率低下，成本增加。</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生产效率低下</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缺乏有效的质量控制手段，产品质量不稳定，客户投诉率高。</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质量控制困难</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缺乏先进的生产管理信息系统，无法实现实时数据监控和智能决策。</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信息化程度不足</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案例分析：某企业制造流程现状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企业背景介绍</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某制造企业主要生产汽车零部件，年产值数亿元。</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现有制造流程描述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该企业采用传统的制造流程，包括生产计划制定、物料采购、生产加工、质检等环节。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存在问题与挑战分析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该企业存在生产效率低下、质量控制困难、信息化程度不足等问题，导致成本增加、客户投诉率高，市场竞争力下降。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制造流程优化方法与工具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0733" r="1073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精益生产概念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精益生产是一种以客户需求为拉动，以消灭浪费和不断改善为核心，使企业以最少的投入获取成本和运作效益显著改善的一种全新的生产管理模式。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精益生产实践</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包括价值流分析、持续改进、5S管理、单件流生产、看板管理等工具和方法，帮助企业实现生产流程的优化和浪费的减少。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精益生产理念及实践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六西格玛管理法在制造业中应用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六西格玛概念</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六西格玛管理法是一种统计评估法，核心是追求零缺陷生产，防范产品责任风险，降低成本，提高生产率和市场占有率，提高顾客满意度和忠诚度。</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六西格玛在制造业应用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通过定义、测量、分析、改进、控制五个阶段，运用DMAIC或DFSS等方法，对制造流程进行持续优化，提高产品质量和生产效率。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包括CAD/CAM/CAE等数字化设计制造技术，以及ERP、MES等数字化管理系统，实现制造流程的数字化建模、仿真与优化。</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数字化技术应用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包括人工智能、机器学习、大数据等智能化技术，在制造流程中实现自适应控制、智能调度、故障预测等智能化功能，提高制造流程的自动化和智能化水平。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智能化技术应用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数字化与智能化技术在制造流程中应用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04</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生产计划与调度优化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https://d.book118.com/676004133231010050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2024-09-16T10:13:34.425</cp:lastPrinted>
  <dcterms:created xsi:type="dcterms:W3CDTF">2024-09-16T02:13:34Z</dcterms:created>
  <dcterms:modified xsi:type="dcterms:W3CDTF">2024-09-16T02:13:36Z</dcterms:modified>
</cp:coreProperties>
</file>