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150847-B30B-46D8-B4B5-8BD4EE366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D31922-8BAD-41AA-80C2-4AF0A1CB0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6A7EF7-2C80-4E78-BC3A-3CCCC0711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3850DC-535E-48B6-BA2F-45CA61DF4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AFD348-3D17-47F0-AD58-BD07FC38A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DE0522-4DB4-4791-9448-3815D50F5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DA081C-6319-4257-A12B-AD8FAB726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A92179-2696-4EF9-B329-31A9F7F8C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B2D9C2-ACA9-4E6B-A61E-954A77322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ABB2A8-5D3F-4FAE-A881-692E86AA0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3DB903-65FA-4F43-A736-64C824ABF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00503413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膝关节韧带损伤护理查房PPT课件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膝关节韧带损伤概述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膝关节韧带损伤的护理原则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膝关节韧带损伤的康复训练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膝关节韧带损伤的并发症及处理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膝关节韧带损伤的预防与保健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膝关节韧带损伤概述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48" r="1074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797" r="3579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膝关节韧带损伤是指膝关节周围韧带的断裂或损伤，导致关节的稳定性和功能受损。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膝关节韧带损伤可分为轻度、中度和重度三种类型，不同类型的韧带损伤有不同的治疗方案和预后。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膝关节韧带损伤的常见原因为运动损伤、交通事故、摔倒等外部因素，以及关节退行性病变、骨质疏松等内部因素。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膝关节韧带损伤后，会引起局部炎症反应和组织修复过程，如果损伤严重或治疗不当，可能导致关节不稳定、疼痛和功能障碍。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膝关节韧带损伤的主要症状包括疼痛、肿胀、关节活动受限、关节不稳定等，根据损伤程度和个体差异，症状的严重程度会有所不同。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膝关节韧带损伤的诊断主要依据患者的病史、体格检查和影像学检查，如X光、MRI等，以确定损伤的类型和程度。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11778" b="11778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膝关节韧带损伤的护理原则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评估患者的疼痛程度，遵医嘱给予适当的止痛药，并观察止痛效果。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确保患者受伤的膝关节得到充分休息，必要时使用支具或石膏固定。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制动与休息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在受伤后48小时内，每2-3小时冰敷15-20分钟，并使用弹性绷带进行压迫，以减少肿胀和疼痛。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冰敷与压迫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将受伤的膝关节抬高，以利于血液回流，减轻肿胀。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抬高患肢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48" r="1694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康复期护理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在疼痛和肿胀减轻后，逐步进行膝关节屈伸活动，以恢复关节的正常活动范围。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进行股四头肌等长收缩和等张收缩训练，以增强膝关节的稳定性。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进行单腿站立、平衡板练习等，以提高患者的平衡和协调能力。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关注患者的心理状态，给予必要的心理疏导和支持。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关节活动度训练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肌肉力量训练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平衡与协调训练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83" r="1658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在进行剧烈运动前，进行充分的热身活动，特别是膝关节的热身活动。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运动前热身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合理安排运动强度和时间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注意运动环境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避免过度疲劳和过度使用膝关节，根据自身情况合理安排运动强度和时间。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选择平坦、无障碍物的运动场地，避免在硬地、斜坡等不良环境下运动。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定期进行身体检查，特别是膝关节的检查，及时发现和处理潜在问题。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膝关节韧带损伤的康复训练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https://d.book118.com/676005034131010033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2024-09-02T05:23:56.433</cp:lastPrinted>
  <dcterms:created xsi:type="dcterms:W3CDTF">2024-09-01T21:23:56Z</dcterms:created>
  <dcterms:modified xsi:type="dcterms:W3CDTF">2024-09-01T21:23:58Z</dcterms:modified>
</cp:coreProperties>
</file>