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6D491E-6742-4D84-8690-FCAD61769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0B96EE-DDF2-4641-A24D-5FAB08576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9F05BF-6E2D-4092-8D43-325F40A8E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B02EE0-B633-4B05-A894-86098F9E9C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4DC044-9582-4271-A532-8026242C0B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1C3D89-216B-4931-A484-E6D23ECDED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E06BDC-528F-4AC8-BD7E-36102DE806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780B71-A54B-4268-ADD4-D48631A4B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17F04C-8C25-47FC-B3E7-658520467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43D4A-B431-48F2-BEC9-DA4D3C15F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AB42E-9B83-454E-9710-02EF39B68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1300520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单位用电安全培训</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用电安全基础知识</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单位用电安全规定</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触电事故的预防与处理</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电气火灾的预防与应对</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用电安全培训的重要性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用电安全基础知识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33964" b="33964"/>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电的危险性</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电可以产生高热、电击等危险，对人体和设备造成伤害。</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电的特性</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电是一种无形的能量，具有导电性、电磁效应等特性。</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电的特性与危险性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062" b="20062"/>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设备老化和损坏</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老化和损坏的设备容易引发电火灾和电击事故。</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违章操作和误操作</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不按照规定操作电气设备或误操作电气设备可能导致电击或设备损坏。</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缺乏维护和检查</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缺乏对电气设备的日常维护和定期检查，可能导致设备故障和安全隐患。</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常见的用电安全隐患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遵守安全规定</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遵守国家和地方的安全用电规定，确保用电安全。</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使用合格设备</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使用符合安全标准的电气设备，避免使用劣质或假冒伪劣产品。</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定期维护检查</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定期对电气设备进行维护和检查，确保设备正常运行。</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安全用电的基本原则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单位用电安全规定</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单位应制定详细的用电安全制度，明确用电安全要求和操作规程。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制定用电安全规定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8458" r="18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员工培训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安全检查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对新员工进行用电安全培训，确保他们了解并遵守单位的用电安全制度。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定期进行用电安全检查，及时发现和纠正不安全用电行为。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单位用电安全制度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29029" b="290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618" b="761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电气设备的安全使用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正确使用电气设备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员工应正确使用电气设备，避免超负荷运行、私拉乱接电线等危险行为。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维护电气设备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定期对电气设备进行维护，确保其正常运行，防止因设备故障引发安全事故。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禁止擅自改装电气设备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员工不得擅自改装电气设备，以免造成安全隐患。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单位应定期对电气线路、设备进行全面检查，确保其安全可靠。</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定期检查</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对电气设备进行日常维护保养，及时更换损坏的部件，防止设备带病运行。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维护保养</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建立用电安全检查和维护的记录制度，发现问题及时报告，并采取有效措施进行整改。</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记录与报告</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定期检查和维护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触电事故的预防与处理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https://d.book118.com/676013005205010044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2024-09-13T06:20:36.264</cp:lastPrinted>
  <dcterms:created xsi:type="dcterms:W3CDTF">2024-09-12T22:20:36Z</dcterms:created>
  <dcterms:modified xsi:type="dcterms:W3CDTF">2024-09-12T22:20:38Z</dcterms:modified>
</cp:coreProperties>
</file>