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023E4-EA9A-42DE-90CC-F60F092F0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E1E1F-7151-404D-946B-01A6A358F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5495E-A6DC-43F3-B37A-7D695C9C3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AE75F6-27C1-49A3-9727-7E5F436E5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0F774E-73BC-4D65-8242-8355DD0EC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FB9164-5FBD-4EB9-AD71-D01039A79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F7F107-B0AA-4C7C-83A6-47677B1CE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13D40B-D1C4-4EAC-AC08-151E5C0DE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D81A7D-2776-4126-AA8F-9E3452E1C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4330A-CE63-4C5B-8D5E-D420983A3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4729D-D151-491D-AF8A-A39A36D71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013031231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人工智能在智能医学的应用案例分析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人工智能技术在智能医学中的应用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智能医学中的典型应用案例分析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人工智能在智能医学中的挑战与问题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433" r="3143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医学领域面临的挑战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随着医疗技术的不断进步和人口老龄化的加剧，医学领域面临着越来越多的挑战，如医疗资源不足、诊疗效率低下、疾病负担加重等。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人工智能技术的快速发展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近年来，人工智能技术得到了快速发展，其强大的计算能力和学习能力为医学领域提供了新的解决方案。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人工智能在智能医学中的意义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通过将人工智能技术应用于医学领域，可以提高诊疗效率、降低医疗成本、改善患者体验等，对于推动医疗事业的发展具有重要意义。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通过人工智能技术对患者数据进行自动分析和处理，辅助医生进行疾病诊断和治疗方案制定。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辅助诊断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利用人工智能技术对药物分子结构进行自动设计和优化，加速药物研发过程。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药物研发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利用人工智能技术对医学影像数据进行自动解读和分析，提高影像诊断的准确性和效率。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医学影像分析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根据患者的基因、生活习惯等个性化信息，利用人工智能技术为患者制定个性化的治疗方案。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通过人工智能技术对患者信息进行自动管理和分析，提高患者管理效率和质量。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人工智能在智能医学中的应用概述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人工智能技术在智能医学中的应用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利用深度学习技术对医学图像进行精确分割，提取感兴趣区域，为后续分析和诊断提供基础。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图像分割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99" r="2189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通过深度学习模型自动学习医学图像中的特征表示，挖掘与疾病相关的关键信息。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基于深度学习技术对医学图像进行分类，实现疾病的自动识别和诊断。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深度学习在医学图像分析中的应用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利用自然语言处理技术从临床文本中抽取关键信息，如疾病名称、症状描述、治疗方案等。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271" r="28271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信息抽取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分析临床文本中的情感倾向和情感表达，了解患者对疾病和治疗的态度和感受。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构建基于自然语言处理的医学问答系统，为患者和医生提供快速、准确的医学知识解答。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问答系统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自然语言处理在临床文本挖掘中的应用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599" b="65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强化学习在智能辅助诊断中的应用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个性化治疗方案推荐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根据患者的历史数据和当前病情，利用强化学习技术为患者推荐个性化的治疗方案。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疾病预测模型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基于强化学习技术构建疾病预测模型，根据患者当前的生理参数和症状表现，预测疾病的发展趋势和可能的风险。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智能辅助决策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结合医学知识和强化学习技术，为医生提供智能辅助决策支持，提高诊断的准确性和效率。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智能医学中的典型应用案例分析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数据集准备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收集大量的CT影像数据，并进行标注，构建用于训练和测试的数据集。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模型训练与优化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利用训练数据集对模型进行训练，通过调整模型参数和结构，提高模型的准确性和泛化能力。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深度学习模型构建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采用卷积神经网络（CNN）等深度学习模型，对CT影像进行特征提取和分类。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实验结果与分析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在测试数据集上评估模型的性能，包括准确性、敏感性、特异性等指标，并与传统方法进行对比分析。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基于深度学习的肺结节检测与诊断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https://d.book118.com/676013031231010043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2024-09-11T23:37:32.359</cp:lastPrinted>
  <dcterms:created xsi:type="dcterms:W3CDTF">2024-09-11T15:37:32Z</dcterms:created>
  <dcterms:modified xsi:type="dcterms:W3CDTF">2024-09-11T15:37:34Z</dcterms:modified>
</cp:coreProperties>
</file>