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4149E0-F2D0-4471-9BBD-5618FB0CA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F2285-3C80-4CA2-B555-5B8285C26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2A917-9A55-4F7A-8250-A11A26BF0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F0464-E2E6-47D5-ABE5-60ED50D18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64561-0DC8-4A73-8202-5F3B37DA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DE7FBF-A43F-445B-83B3-6BBDC1968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27B55-46D1-4891-88F8-80B225C79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2A85EF-40BB-4A9F-84F5-F0C1E20FB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C8D6C-B949-49D7-8FCA-2EC5D19E5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0495EC-A0EE-4DF1-B2CA-859940BCE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567B8-0803-40AB-8422-C77AC207C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14012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心理危机评估培训的社区心理服务与心理支持技巧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社区心理服务概述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心理危机评估与干预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社区心理支持技巧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社区心理服务实践案例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社区心理服务的挑战与对策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社区心理服务的定义与重要性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社区心理服务是现代社会心理健康服务体系的重要组成部分，对于提高居民心理健康水平、预防心理疾病、促进社区和谐稳定具有重要意义。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社区心理服务是指在社区范围内，运用心理学的理论和方法，为社区居民提供心理健康教育、心理咨询、心理评估、心理危机干预等服务，以促进居民心理健康和社区和谐。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社区心理服务的目标是促进居民心理健康，提高居民心理素质和心理健康意识，预防和减少心理问题的发生，增进社区和谐与稳定。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面向全体社区居民，提供普及性的心理健康教育和服务。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社区心理服务应遵循以下原则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针对不同人群的心理特点和需求，提供个性化的心理服务。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以科学的心理学理论和方法为指导，确保服务的专业性和有效性。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尊重居民的隐私权，对咨询内容和个人信息严格保密。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社区心理服务的目标与原则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目前，我国社区心理服务已经取得了一定的发展，但仍存在以下问题：服务覆盖面不够广，专业人才缺乏，服务质量参差不齐等。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社区心理服务面临的挑战包括：如何扩大服务覆盖面，提高服务的可及性和便捷性；如何培养专业的社区心理服务人才，提高服务质量；如何有效地整合和利用社区资源，形成多元化的服务模式等。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社区心理服务的现状与挑战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心理危机评估与干预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心理危机是指个体在面临重大问题或遭遇紧急情况时，由于无法有效应对而产生的心理失衡状态。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根据危机的性质和影响程度，心理危机可分为发展性危机、境遇性危机和存在性危机。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建立信任关系、收集信息、评估危机程度、制定干预计划。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通过观察、访谈、心理测验等多种方式收集信息，对个体的认知、情感、行为等方面进行全面评估。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心理危机评估的流程与方法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根据危机的性质和个体的需求，制定相应的干预策略，如提供心理支持、进行认知重构、促进情绪宣泄等。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倾听与理解、情感共鸣、积极关注、引导表达、提供信息等。在干预过程中，需要保持耐心和同理心，尊重个体的感受和选择。同时，也要注意保护自己的心理健康，避免过度卷入和耗竭。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心理危机干预的策略与技巧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社区心理支持技巧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积极倾听，不打断对方，给予足够的时间和空间表达自己的想法和感受。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设身处地地理解对方的感受和需求，通过反馈和澄清确保正确理解对方的意思。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情绪调节与安抚技巧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帮助对方识别和理解自己的情绪，提供情绪调节的策略和方法。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安抚技巧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通过安慰、鼓励和支持等方式，缓解对方的紧张和焦虑，增强其安全感和信任感。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https://d.book118.com/676014012013010032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2024-08-30T22:56:34.737</cp:lastPrinted>
  <dcterms:created xsi:type="dcterms:W3CDTF">2024-08-30T14:56:34Z</dcterms:created>
  <dcterms:modified xsi:type="dcterms:W3CDTF">2024-08-30T14:56:36Z</dcterms:modified>
</cp:coreProperties>
</file>