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BDC7D-1AC2-4AA0-86F4-2B11E8FCA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2A60A-3610-4B8C-AE1A-3C8D6F2A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53F30-A81F-4B35-9819-529748E3E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E5EAC-183D-46FD-91A1-594FE9BDF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2467E1-72CD-40FA-85E8-90276B83B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3A811-3FA1-41E6-8DC1-0E37CEB1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9B125A-1D07-4437-87C1-452CC5EA2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21D71-E2FA-41F4-914E-80EF5A541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BCA4D-4BC1-4CAF-BAD1-908F89B7B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49566-5C25-4567-B4C4-10A9A6F60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A51AE-A407-4BE1-88ED-D859D2294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141330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内部舞弊风险识别与防范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内部舞弊风险识别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内部舞弊风险防范策略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案例分析：内部舞弊风险识别与防范实践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内部舞弊风险识别与防范的挑战与对策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本文旨在帮助组织识别内部舞弊风险，并提供相应的防范措施，以确保组织资产的安全和完整，维护组织的声誉和利益。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信息化的发展，组织面临的内部舞弊风险日益增加。内部舞弊不仅可能导致组织资产的损失，还可能对组织的声誉和长期发展造成严重影响。因此，识别和防范内部舞弊风险成为组织风险管理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资产损失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内部舞弊往往导致组织资产的直接损失，如现金、存货、固定资产等被盗用或挪用。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内部舞弊是指组织内部人员利用职务之便，通过欺诈、贪污、挪用、盗窃等手段，谋取个人私利或损害组织利益的行为。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声誉损害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内部舞弊行为一旦曝光，将对组织的声誉造成严重影响，可能导致客户信任度下降、合作伙伴关系破裂等。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管理失效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内部舞弊行为往往暴露出组织管理上的漏洞和不足，影响组织的管理效率和效果。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内部舞弊行为可能触犯法律，导致组织面临法律诉讼和处罚的风险。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内部舞弊的定义与危害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内部舞弊风险识别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90" b="143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通过对企业历史数据、行业数据等进行分析，发现异常波动或趋势，从而识别潜在的舞弊风险。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访谈调查法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通过与企业内部人员、外部专家等进行访谈，了解企业运营情况、内部控制状况等，发现可能存在的舞弊线索。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举报信息法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建立举报机制，鼓励员工、客户等提供舞弊线索，及时发现并处理舞弊行为。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根据风险评估结果，制定相应的应对措施，如加强内部控制、完善治理结构等。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对识别出的舞弊风险进行评估，确定其性质、影响程度和发生概率。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运用数据分析工具和技术，对收集的信息进行深入分析，发现异常情况和潜在风险。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确定需要识别的舞弊风险类型、范围等。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收集企业内部运营数据、财务报表、内部控制报告等相关信息。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运用统计分析软件、数据挖掘技术等，对企业数据进行处理和分析，发现异常情况和潜在风险。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舞弊侦查技术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运用侦查学原理和方法，对涉嫌舞弊的行为进行调查和取证，确保舞弊行为的及时揭露和处理。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运用大数据、人工智能等信息技术手段，提高舞弊风险识别的效率和准确性。例如，建立自动化的舞弊风险监测系统，实时监测企业运营数据和财务报表的异常波动情况。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内部控制评估工具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运用内部控制评估模型、风险评估模型等，对企业内部控制状况进行评估，发现可能存在的舞弊漏洞。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识别工具与技术应用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内部舞弊风险防范策略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设立专门的内部控制部门或岗位，负责内部控制制度的执行和监督。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加强对关键岗位和敏感环节的监控，实施定期轮岗和强制休假制度。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400" r="24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472" r="447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制定完善的内部控制制度和流程，确保企业各项业务活动有章可循、有据可查。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建立健全内部控制体系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定期开展员工职业道德培训，提高员工诚信意识和道德水平。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建立员工诚信档案，记录员工在职业道德方面的表现，作为晋升和奖惩的依据。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933" b="693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55" b="1845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鼓励员工举报内部舞弊行为，保护举报人的合法权益。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631" b="186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加强员工职业道德教育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https://d.book118.com/676014133041010045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2024-09-13T22:08:18.621</cp:lastPrinted>
  <dcterms:created xsi:type="dcterms:W3CDTF">2024-09-13T14:08:18Z</dcterms:created>
  <dcterms:modified xsi:type="dcterms:W3CDTF">2024-09-13T14:08:20Z</dcterms:modified>
</cp:coreProperties>
</file>