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0DD12-4AEB-4864-B6C0-88275AE5F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864BF-DD4D-48E0-A321-C08242D52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C523B-D514-4362-B52D-22803DD96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46DEF9-50BB-4972-8656-3B2197436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30340A-B8F0-4B61-A494-2E339DF8D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33FD9B-8C50-4756-92C6-9A3668186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CDB284-563B-49E5-8DED-6D0191906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DACBFE-618F-4F9C-A742-D80AA9127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1FA9CD-36AE-4418-80CA-FDF2038A9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B695A2-7FF5-4641-884D-74FACAECD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6CAC3-8372-4953-AA85-2D3A3A421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02004023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智能护理：人工智能助推护理行业升级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智能护理技术及应用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智能护理在医疗行业中的应用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智能护理在家庭照护中的应用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智能护理在养老产业中的应用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智能护理伦理、法律与社会问题探讨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894" b="48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7099" r="170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护理行业现状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随着人口老龄化和医疗水平的提高，护理行业需求不断增长，但人力资源短缺、服务质量参差不齐等问题也日益突出。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人工智能技术的发展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近年来，人工智能技术在语音识别、图像识别、自然语言处理等领域取得显著进展，为智能护理提供了有力支持。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智能护理的意义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智能护理能够提高护理服务的效率和质量，减轻护理人员的工作负担，改善患者的生活质量，具有重要的社会意义和经济价值。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发达国家在智能护理领域起步较早，已经形成了较为完善的产业链和商业模式。例如，美国、日本等国家的智能护理机器人、智能健康监测系统等产品已经广泛应用于医疗机构和家庭护理场景。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政府对智能护理领域给予了高度关注，出台了一系列扶持政策，推动了智能护理产业的快速发展。国内企业纷纷布局智能护理市场，推出了多款智能护理产品和服务，如智能护理床、智能健康手环等。同时，一些医疗机构也开始尝试引入智能护理技术，提升护理服务水平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智能护理技术及应用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通过训练数据自动发现规律和模式，并应用于新数据，实现预测和决策。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机器学习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551" r="1455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自然语言处理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利用神经网络模型学习和理解复杂数据，如图像、声音和文本。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使计算机能够理解和生成人类语言，实现人机交互和智能问答。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采集和整合护理相关的各类数据，如患者生理数据、护理记录、医疗影像等。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250" r="19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运用机器学习、深度学习等算法对数据进行分析和挖掘，提取有价值的信息。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995" r="1999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将算法处理后的结果以可视化、交互化的方式呈现给医护人员和患者，提供个性化的护理建议和服务。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智能护理技术体系架构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关键技术应用及案例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生理数据监测与分析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实时监测患者的生理数据，如心率、血压、血糖等，并运用算法进行异常检测和趋势分析，为医护人员提供及时的预警和干预建议。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护理风险评估与预防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通过分析患者的历史数据、当前病情等信息，评估患者的护理风险，并提供针对性的预防措施和建议，降低并发症的发生率。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智能辅助诊断与治疗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结合医疗影像、基因测序等技术，对患者的病情进行智能辅助诊断，为医生提供精准的治疗方案和建议。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个性化护理计划制定与执行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根据患者的具体情况和需求，制定个性化的护理计划，并通过智能设备和技术进行执行和监控，确保护理效果和质量。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智能护理在医疗行业中的应用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远程咨询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患者可通过智能终端与医生进行在线沟通，获取医疗建议和治疗方案，提高就医便利性。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远程监测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利用智能设备和技术，对患者的生理参数进行实时监测，并将数据传输给医疗团队，实现远程诊断和治疗。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在患者出现紧急情况时，智能护理系统可自动触发报警机制，通知医疗团队及时采取救援措施。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375" r="153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远程医疗与智能护理结合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通过对患者的生理、心理、社会等多方面因素进行综合评估，制定个性化的健康管理计划。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利用智能设备和技术，对患者的饮食、运动、用药等方面进行科学管理，确保计划的顺利执行。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计划执行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定期对患者的健康状况进行评估，根据评估结果调整健康管理计划，实现动态管理。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个性化健康管理计划制定与执行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利用人工智能技术，对医学影像、病历数据等进行分析和处理，辅助医生做出更准确的诊断。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辅助诊断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通过智能护理系统实现医嘱自动处理、药品自动配送等工作流程自动化，提高医疗服务效率。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自动化工作流程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利用智能终端向患者提供健康教育、用药指导等服务，提高患者对疾病的认知和自我管理能力。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患者教育与指导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提高医疗服务质量和效率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智能护理在家庭照护中的应用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24" r="167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照护负担重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家庭照护者往往面临繁重的照护任务，包括日常生活照料、医疗护理、心理支持等，容易造成身心疲惫。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老龄化趋势加剧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随着人口老龄化趋势的加剧，家庭照护需求不断增长，对照护者的专业能力和精力都提出了更高的要求。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照护者短缺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专业照护者数量不足，无法满足日益增长的照护需求，导致家庭照护质量参差不齐。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家庭照护现状及挑战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https://d.book118.com/676020040231010050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2024-09-16T10:15:15.801</cp:lastPrinted>
  <dcterms:created xsi:type="dcterms:W3CDTF">2024-09-16T02:15:15Z</dcterms:created>
  <dcterms:modified xsi:type="dcterms:W3CDTF">2024-09-16T02:15:18Z</dcterms:modified>
</cp:coreProperties>
</file>