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572D92-647F-48CB-BC2F-405D204A2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1BDBA-92B1-4603-8713-086569880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80F39-6DD8-4E59-AB7F-9380408F9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8B776E-BBFE-4C65-B763-E653E1222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54CFE8-41CD-4BDA-937E-E410C84EF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E0D600-38E2-4484-9C70-8CF3C743F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A5D9E7-90EE-46C3-89B8-B196A205F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13244B-9954-4CEB-9D29-7EE821E09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CD69E3-56BA-45A7-B7F6-86E851D17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9507D-E0F4-4ACC-B03C-5CE6A5B57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FE3E6-879A-47BF-B31F-08FEA80E6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020221221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本年度工作完成情况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时间管理与工作效率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自我反思与改进方向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团队建设与协作能力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对过去一段时间内的工作进行全面梳理，明确完成的任务、达成的目标以及获得的成果。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梳理工作成果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反思工作过程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375" r="11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回顾工作过程中的得失，分析成功的原因和存在的问题，为今后的工作提供借鉴和改进方向。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基于过去的工作经验和当前的市场环境，制定未来的工作计划和目标，明确下一步的行动方向。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本次总结所涉及的时间范围，包括起始时间和结束时间。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所承担的工作职责和任务，以及在此期间参与的项目、活动等。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在此期间取得的工作成果和收获，包括完成的任务、达成的目标、获得的经验教训等。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成果与收获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本年度工作完成情况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398" b="43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完成任务及目标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完成项目A的策划和执行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在项目A中，我负责整体策划和执行，通过团队协作，我们成功地在规定时间内完成了项目目标。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实现销售业绩B的增长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作为销售经理，我带领团队实现了销售业绩B的显著增长，通过改进销售策略和加强客户关系管理，我们成功地扩大了市场份额。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提高团队工作效率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我负责优化团队工作流程，通过引入新的管理工具和改进沟通方式，我们成功地提高了团队工作效率和协作能力。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成功签约重要客户C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我成功地与重要客户C签约，为公司带来了可观的业绩和市场份额，这也是我个人销售能力的体现。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提出创新性解决方案D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针对工作中遇到的问题，我提出了创新性解决方案D，该方案不仅解决了问题，还提高了工作效率和团队满意度。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获得公司优秀员工称号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由于在工作中表现出色，我获得了公司颁发的优秀员工称号，这是对我个人工作的认可和肯定。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工作成果与亮点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在项目执行过程中，我们遇到了进度延误的问题。为了解决这个问题，我与团队成员一起分析原因，重新制定计划，并加强进度监控和沟通，最终我们成功地按计划完成了项目。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客户投诉时，由于处理不当导致客户流失。为了改进这个问题，我与客户进行了深入沟通，了解他们的需求和意见，然后制定相应的改进措施，包括提高服务质量、加强售后服务等，最终我们成功地挽回了客户并提高了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协作中，我们出现了沟通障碍的问题。为了解决这个问题，我组织团队成员进行团队建设活动，加强彼此之间的了解和信任。同时，我还引入了有效的沟通工具和流程，确保团队成员之间能够顺畅地交流和协作。通过这些努力，我们成功地改善了团队氛围和提高了工作效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遇到项目进度延误问题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客户投诉处理不当导致客户流失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团队协作中出现沟通障碍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工作中遇到的问题及解决方案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049" r="2104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776" r="297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通过不断学习和实践，提高了自己在专业领域内的技能水平，包括数据分析、市场调研、产品推广等。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通过阅读相关书籍、参加培训课程等方式，不断扩充自己的知识面和视野，为更好地完成工作提供了有力支持。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知识储备增加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技能提升与知识储备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667" b="196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积极参与团队讨论和协作，与团队成员保持良好的沟通和合作关系，共同推动项目的进展。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通过不断锻炼和实践，提高了自己的沟通技巧和表达能力，能够更准确地传达自己的想法和意见，并有效地与同事和客户进行沟通。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沟通能力提升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团队协作能力提高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在工作中逐渐展现出领导才能，能够带领团队完成任务，为团队的发展提供指导和支持。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决策能力提高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在面对复杂的问题和决策时，能够冷静分析、果断决策，为公司的发展做出了积极的贡献。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领导力及决策能力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时间管理与工作效率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设定时间限制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为每项任务设定合理的时间限制，避免花费过多时间在单一任务上，确保工作的高效进行。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制定工作计划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根据工作任务的紧急程度和重要性，制定合理的工作计划，明确每项任务的完成时间和优先级。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灵活调整计划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根据工作实际情况，适时调整工作计划，确保任务的顺利完成。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时间规划及优先级设置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https://d.book118.com/676020221221010043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2024-09-11T21:53:32.251</cp:lastPrinted>
  <dcterms:created xsi:type="dcterms:W3CDTF">2024-09-11T13:53:32Z</dcterms:created>
  <dcterms:modified xsi:type="dcterms:W3CDTF">2024-09-11T13:53:34Z</dcterms:modified>
</cp:coreProperties>
</file>