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7E4C9-4827-4EE0-AFC1-73AA7D1E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2D31C-5C76-4C0B-976A-27157ABC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F8DCD-1BEE-46B4-BD70-6BA3C7F7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D7CAD-EAF4-4B9F-920F-E9064A3A1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D522A-0956-4A4D-8187-D17732F6E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692BE-FF89-4AE3-A343-261C79C1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98CEE-23DE-4A7F-B988-E3D6B2C8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79059-BA03-438B-9EE3-086AC56E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B3364-E837-4A9A-92F7-59618F8B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3F1AC-D529-4B09-94D4-C9D2AEF5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94280-A2BA-4CF6-9A69-4EEB1765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24101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安踏市场营销策略案例分析报告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安踏市场表现与业绩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安踏市场营销策略的成功因素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安踏市场营销策略的挑战与对策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安踏未来市场营销策略展望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安踏公司简介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总部地点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员工数量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7076" b="170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868" b="168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4399" r="243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安踏成立于1994年，是中国知名的体育用品企业。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安踏总部位于福建省泉州市。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安踏拥有超过5万名员工，其中研发人员占比超过10%。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安踏主要从事体育用品的设计、生产和销售，产品涵盖鞋类、服装、配件等多个领域。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安踏初期以生产运动鞋为主，通过在国内市场的不断拓展和品牌推广，逐渐树立起品牌形象。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随着中国体育市场的蓬勃发展，安踏抓住机遇，不断扩大市场份额，成为国内体育用品行业的领军企业。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近年来，安踏积极拓展国际市场，收购多个国际品牌，进一步提升品牌影响力和市场份额。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国际拓展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安踏的鞋类产品涵盖篮球鞋、跑步鞋、休闲鞋等多个系列，满足不同消费者的需求。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鞋类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安踏的服装产品包括运动装、休闲装等，注重功能性和时尚性。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安踏的配件产品包括运动包、帽子、袜子等，与主品牌形成互补。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安踏市场营销策略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安踏主要定位于中低端市场，以广大消费者为主要目标群体，满足大众对运动品牌的需求。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安踏根据不同消费者的需求和特点，将市场细分为不同领域，如青少年、中老年、专业运动等，针对不同领域推出相应的产品。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安踏注重产品创新，不断推出新款式、新功能、新设计的运动鞋服，满足消费者对新鲜感的需求。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安踏注重产品质量，严格把控原材料采购、生产工艺、品质检测等环节，确保产品符合国家标准和消费者需求。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安踏的定价策略以竞争为导向，根据市场情况和竞争对手的定价策略，灵活调整自身产品的价格。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安踏注重产品的价值定价，根据产品的品质、功能、品牌形象等因素，合理定价，提供性价比高的产品。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安踏采用多渠道销售策略，通过线上、线下、直营、加盟等多种方式拓展销售渠道，提高市场覆盖率。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安踏不断优化销售渠道，提高渠道效率和管理水平，为消费者提供更便捷、更优质的服务。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安踏定期举行促销活动，如满减、折扣、赠品等，吸引消费者购买，提高销售额。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安踏建立会员制度，为会员提供积分兑换、优惠券、专属活动等福利，增加客户黏性和忠诚度。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0396" b="1039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安踏市场表现与业绩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安踏在中国运动鞋服市场的占有率一直稳居前列。通过精准的市场定位和有效的营销策略，安踏成功吸引了大量消费者，占据了相当大的市场份额。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安踏注重产品质量和消费者体验，通过持续改进产品设计和功能，提供优质的服务，赢得了消费者的广泛好评。消费者满意度高，为安踏的市场表现提供了有力支撑。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安踏的财务状况稳健，营收和利润持续增长。这得益于安踏在市场拓展、成本控制和品牌建设等方面的出色表现。财务状况良好，为安踏的可持续发展提供了保障。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安踏在国内外市场都享有很高的知名度。通过赞助国际赛事、签约知名运动员等方式，安踏品牌的影响力不断扩大，知名度逐年提升。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https://d.book118.com/676024101010010040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2024-09-06T04:38:02.112</cp:lastPrinted>
  <dcterms:created xsi:type="dcterms:W3CDTF">2024-09-05T20:38:02Z</dcterms:created>
  <dcterms:modified xsi:type="dcterms:W3CDTF">2024-09-05T20:38:04Z</dcterms:modified>
</cp:coreProperties>
</file>