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0BF08-E3E0-43AF-BC2D-405223AE5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71A3E-ED33-4D57-AD09-2F5920021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9A687-8220-4270-AEF3-CF455E8A2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B8A38-DBEE-4EC6-85A7-1BFCE34A3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3E0B93-BAE0-4201-A9FE-4B16D5ACD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EF56BA-B6F5-4CCA-A062-53A9A12E7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FD672C-5368-4841-A891-C17445356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C0420-5D50-4B10-AAD1-7C3CEBA1D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BE363-119F-42FB-BD5C-A2D53EB41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CC048-05F4-4845-8D04-4007AF74C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DF3A8-5D78-4A19-B5EC-2A59D5747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3011402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达梦数据库技术方案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达梦数据库技术特点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达梦数据库系统架构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达梦数据库应用场景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达梦数据库与其他数据库的比较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达梦数据库的未来发展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64" b="120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随着信息化时代的快速发展，数据库作为数据存储和处理的核心组件，在各个领域中发挥着越来越重要的作用。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达梦数据库作为国内知名的数据库产品，具有高性能、高可用、易扩展等特点，广泛应用于金融、政府、教育、企业等各个行业。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达梦数据库简介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达梦数据库是一款关系型数据库，支持多种数据类型、索引、存储过程、触发器等高级功能。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它采用共享内存架构，支持多用户并发访问，具有良好的稳定性和可靠性。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达梦数据库提供了丰富的开发工具和接口，方便开发人员进行快速开发和部署。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达梦数据库技术特点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达梦数据库采用先进的数据存储和索引技术，能够快速地存取数据，满足大规模数据处理和高并发访问的需求。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高效的数据存储和索引机制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达梦数据库具备自动性能优化功能，能够根据查询条件自动选择最优的查询执行计划，提高查询效率。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自动性能优化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达梦数据库具备负载均衡和容错能力，能够实现数据库服务的高可用性和可扩展性。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负载均衡与容错能力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高性能与稳定性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https://d.book118.com/676030114020010100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2024-09-23T23:15:41.280</cp:lastPrinted>
  <dcterms:created xsi:type="dcterms:W3CDTF">2024-09-23T15:15:41Z</dcterms:created>
  <dcterms:modified xsi:type="dcterms:W3CDTF">2024-09-23T15:15:43Z</dcterms:modified>
</cp:coreProperties>
</file>