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2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95183-77F8-462B-87B0-8A65D82A4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C329C-739B-44C8-BE09-BF39E830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CA20C-049E-44A5-8669-CB270DB83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725E6-D6B7-48D6-94AB-E68167D3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F9B596-7C27-4CB3-828D-E30366052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83BA8-8469-4327-AC38-FEB0D70A6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4D7FEF-0F06-460A-BA11-477A73A5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95769-2126-43DE-A36F-BAE59C7B0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E82D4-41CC-4FF6-8868-1E994D05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AF135-0C3A-4467-86C5-300329084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5042D-2AEE-4633-BE7C-705F279FA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14" r:id="rId2"/>
    <p:sldLayoutId id="2147484615" r:id="rId3"/>
    <p:sldLayoutId id="2147484616" r:id="rId4"/>
    <p:sldLayoutId id="2147484617" r:id="rId5"/>
    <p:sldLayoutId id="2147484618" r:id="rId6"/>
    <p:sldLayoutId id="2147484619" r:id="rId7"/>
    <p:sldLayoutId id="2147484620" r:id="rId8"/>
    <p:sldLayoutId id="2147484621" r:id="rId9"/>
    <p:sldLayoutId id="2147484622" r:id="rId10"/>
    <p:sldLayoutId id="214748462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33142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《半导体制冷实验》PPT课件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实验背景与目的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实验原理与基础知识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实验设备与材料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实验步骤与方法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实验结果与分析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实验背景与目的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介绍半导体制冷技术</a:t>
            </a:r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半导体制冷技术定义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半导体制冷技术原理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半导体制冷技术应用领域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半导体制冷技术优缺点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实验目的与意义</a:t>
            </a:r>
            <a:endParaRPr lang="zh-CN" altLang="en-US"/>
          </a:p>
        </p:txBody>
      </p:sp>
      <p:sp>
        <p:nvSpPr>
          <p:cNvPr id="10492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了解半导体制冷技术的基本原理和应用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掌握半导体制冷实验的实验方法和操作技巧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探究半导体制冷技术在不同领域的应用前景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通过实验，增强对半导体制冷技术的认识和理解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0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实验原理与基础知识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半导体制冷原理</a:t>
            </a:r>
            <a:endParaRPr lang="zh-CN" altLang="en-US"/>
          </a:p>
        </p:txBody>
      </p:sp>
      <p:sp>
        <p:nvSpPr>
          <p:cNvPr id="104941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半导体制冷原理介绍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热电效应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帕尔贴效应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塞贝克效应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热电效应与塞贝克系数</a:t>
            </a:r>
            <a:endParaRPr lang="zh-CN" altLang="en-US"/>
          </a:p>
        </p:txBody>
      </p:sp>
      <p:sp>
        <p:nvSpPr>
          <p:cNvPr id="10494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热电效应定义：热电效应是指由于温度梯度而引起的电势差现象。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塞贝克系数定义：塞贝克系数是热电材料的重要参数，表示材料在单位温差下产生的电动势大小。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热电效应原理：当两种不同材料组成的回路中存在温度梯度时，回路中将产生电流，这种现象称为热电效应。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塞贝克系数的测量方法：通过测量材料在不同温度下的电动势，可以计算得到塞贝克系数。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半导体制冷器件结构与特性</a:t>
            </a:r>
            <a:endParaRPr lang="zh-CN" altLang="en-US"/>
          </a:p>
        </p:txBody>
      </p:sp>
      <p:sp>
        <p:nvSpPr>
          <p:cNvPr id="10495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半导体制冷器件的基本结构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半导体制冷器件的主要特性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半导体制冷器件的应用领域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半导体制冷器件的工作原理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4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实验设备与材料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实验设备介绍</a:t>
            </a:r>
            <a:endParaRPr lang="zh-CN" altLang="en-US"/>
          </a:p>
        </p:txBody>
      </p:sp>
      <p:sp>
        <p:nvSpPr>
          <p:cNvPr id="104976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散热器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7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制冷剂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温度测量设备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8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半导体制冷器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实验材料清单与准备</a:t>
            </a:r>
            <a:endParaRPr lang="zh-CN" altLang="en-US"/>
          </a:p>
        </p:txBody>
      </p:sp>
      <p:sp>
        <p:nvSpPr>
          <p:cNvPr id="104984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实验操作手册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5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数据采集装置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5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电源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5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温度传感器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6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半导体制冷片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6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散热器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6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6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7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https://d.book118.com/676033142242010050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《半导体制冷实验》PPT课件</vt:lpstr>
      <vt:lpstr>目录</vt:lpstr>
      <vt:lpstr>添加章节标题</vt:lpstr>
      <vt:lpstr>实验背景与目的</vt:lpstr>
      <vt:lpstr>PowerPoint Presentation</vt:lpstr>
      <vt:lpstr>介绍半导体制冷技术</vt:lpstr>
      <vt:lpstr>实验目的与意义</vt:lpstr>
      <vt:lpstr>实验原理与基础知识</vt:lpstr>
      <vt:lpstr>PowerPoint Presentation</vt:lpstr>
      <vt:lpstr>半导体制冷原理</vt:lpstr>
      <vt:lpstr>热电效应与塞贝克系数</vt:lpstr>
      <vt:lpstr>半导体制冷器件结构与特性</vt:lpstr>
      <vt:lpstr>实验设备与材料</vt:lpstr>
      <vt:lpstr>PowerPoint Presentation</vt:lpstr>
      <vt:lpstr>实验设备介绍</vt:lpstr>
      <vt:lpstr>实验材料清单与准备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2024-09-16T12:44:11.403</cp:lastPrinted>
  <dcterms:created xsi:type="dcterms:W3CDTF">2024-09-16T04:44:11Z</dcterms:created>
  <dcterms:modified xsi:type="dcterms:W3CDTF">2024-09-16T04:44:13Z</dcterms:modified>
</cp:coreProperties>
</file>