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082F1-42FA-4A5C-98C7-8999A23F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9C415-EF91-4B8B-B981-7F77C2A6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73FA1-C037-4BFC-B59B-05DEA8D83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0DCBA-B5B5-49C7-85BE-2D093DC1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8E6AC-E950-42F7-9DE9-BAD699D8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0B7CB-6C92-430E-8AF9-AAAF2168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69632-FAD7-47C7-8BB9-50989950E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29F48-88DA-4863-BBE6-573CEA0A4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F28CC-9B89-4E4A-BCC3-9294DE63B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27571-8DE9-4667-A34C-87D95710B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EA2F9-FA83-4681-9F3D-2D732588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34153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移动支付：智能终端普及背后的驱动力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智能终端的普及与影响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移动支付的应用场景与案例分析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移动支付的安全与风险防范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未来展望：移动支付的发展趋势与挑战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移动支付是指通过手机等移动终端进行支付交易的一种方式。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便捷性、高效性、个性化、全球化。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2000年代初，移动支付开始出现，主要服务于电话费充值等简单业务。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2009年以后，随着智能手机的普及，移动支付逐渐成为主流支付方式。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2015年以后，移动支付市场逐渐成熟，开始向全球范围拓展。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、高效、安全、个性化。移动支付不受时间和地点限制，可以随时随地进行交易；同时，移动支付采用先进的加密技术和安全算法，保障用户资金安全；此外，移动支付还可以根据用户需求提供个性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、隐私、安全问题。移动支付存在一定的风险，如手机丢失或被盗可能导致资金损失；同时，移动支付涉及到用户的个人信息和交易数据，存在隐私泄露和信息被滥用的风险；此外，一些用户可能因为担心安全问题而拒绝使用移动支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移动支付的优势与局限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智能终端的普及与影响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60" b="376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智能手机应用丰富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智能手机上拥有各种应用软件，满足用户在娱乐、社交、工作等方面的需求。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智能手机成为现代人生活必需品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随着科技的发展，智能手机的功能越来越强大，已经成为人们生活中不可或缺的物品。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智能手机操作系统多样化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市场上存在多种智能手机操作系统，如iOS、Android等，为用户提供了更多选择。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智能手机的崛起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平板电脑成为家庭娱乐中心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平板电脑凭借其便携性和大屏幕，成为家庭娱乐中心，尤其适合儿童和青少年使用。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商务人士的移动办公助手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平板电脑上的办公软件和云服务，使得商务人士在移动办公时更加高效。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教育领域的辅助工具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平板电脑在教育领域中广泛应用，为学生和教师提供丰富的教育资源和互动工具。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平板电脑的普及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375" r="4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可穿戴设备如智能手环、智能手表等，能够实时监测用户的健康状况，提供个性化的健康管理方案。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可穿戴设备能够记录用户的运动轨迹、消耗的卡路里等数据，为用户提供运动和健身方面的指导。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运动与健身辅助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可穿戴设备如智能眼镜、智能戒指等，能够为用户提供便利的生活服务，如导航、支付等。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生活便利性提升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可穿戴设备的发展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智能终端使得移动支付更加便捷，用户可以随时随地进行支付操作。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安全性增强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智能终端上的支付软件具备多重安全验证功能，保障用户资金安全。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促进电子商务发展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移动支付的普及促进了电子商务的发展，使得线上购物更加便利。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智能终端对移动支付的影响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移动支付的技术基础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随着4G、5G等高速移动网络技术的普及，移动设备能够实现快速、稳定的网络连接，为移动支付提供了可靠的技术支持。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移动网络技术在不断发展中，提高了数据传输的安全性，保障了用户在移动支付过程中的资金安全。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移动网络技术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高速移动网络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近距离数据传输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近场通信技术使得移动设备之间可以进行近距离的数据传输，方便了用户在支付过程中进行信息交换。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近场通信技术具有快速识别的特点，使得移动支付在完成支付时更加迅速。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近场通信技术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云计算提供了海量的数据存储和处理能力，使得移动支付能够处理大量的交易数据，提高了支付效率。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大数据技术可以对用户支付行为进行分析，为商家和用户提供更加个性化的服务。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https://d.book118.com/676034153005010041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2024-09-07T16:38:31.174</cp:lastPrinted>
  <dcterms:created xsi:type="dcterms:W3CDTF">2024-09-07T08:38:31Z</dcterms:created>
  <dcterms:modified xsi:type="dcterms:W3CDTF">2024-09-07T08:38:33Z</dcterms:modified>
</cp:coreProperties>
</file>