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DF6E7-AC2B-4805-B021-3264E7075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FF1D2-F9CD-4A79-9C1C-60701B877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23AE2-10B3-4814-8180-A44A141DD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56606-E3EE-424E-B466-6AA207243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5F6D7-F33D-44FF-90B9-6BA16B1EB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AA022-8ACA-405E-B614-D75B9C84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437BBD-E898-4200-BB9E-C5E27AA1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4CF66-4CBB-44A4-AF9B-19A400E1A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A02CA-EBFA-444E-A79E-B426CAFB6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5F3D3-4C4F-4579-96B4-AC40E103E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088C7-A5F1-4513-A3CD-6F5E262AC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35005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电子商务迎来新时代线上线下复工齐发力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线上线下融合新模式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供应链协同与物流优化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数据驱动运营管理与决策支持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新冠疫情的影响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新冠疫情的爆发加速了电子商务的发展，消费者更加倾向于在线购物，以避免实体店的拥挤和感染风险。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线上线下融合的趋势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随着消费者需求的不断变化，电子商务和线下实体店逐渐走向融合，形成了线上线下相互补充的商业模式。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电子商务的崛起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随着互联网技术的不断发展和普及，电子商务在全球范围内迅速崛起，改变了传统的商业模式和消费习惯。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电子商务发展趋势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随着智能手机和移动互联网的普及，越来越多的消费者选择使用移动设备进行在线购物，移动电子商务成为未来发展的重要趋势。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人工智能、大数据等技术的应用，使得电子商务能够更加精准地了解消费者需求，提供个性化的购物体验。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社交媒体的普及和社交电商的兴起，使得电子商务与社交紧密结合，消费者可以通过社交媒体了解和购买商品。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电子商务企业将更加注重线下实体店的建设和运营，通过线上线下融合提供更加全面的购物体验。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线上线下融合新模式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925" b="209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917" b="14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便捷性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线上平台为消费者提供了24小时不间断的购物服务，消费者可以随时随地浏览和购买商品，不受时间和地点限制。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商品多样性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线上平台汇聚了来自世界各地的商品，为消费者提供了更广泛的选择空间，满足了消费者多样化的购物需求。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个性化推荐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线上平台通过大数据和人工智能技术，分析消费者的购物历史和偏好，为消费者提供个性化的商品推荐，提高购物体验。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线下实体店为消费者提供了直观的商品展示，消费者可以亲身感受商品的质地、颜色、尺寸等，降低购物风险。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线下实体店允许消费者在购买后立即使用或享受商品，无需等待物流配送，满足了消费者的即时需求。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即时满足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线下实体店为消费者提供了与店员和其他消费者交流的机会，有助于建立人际关系和增强购物体验。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线下实体店价值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企业需充分利用线上线下各种渠道资源，打造全渠道的销售网络，以满足消费者在不同渠道的购物需求。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全渠道布局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企业应实现线上线下数据共享，通过分析消费者行为、市场趋势等信息，为营销策略制定提供有力支持。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企业应整合线上线下服务资源，为消费者提供无缝衔接的购物体验，如线上预约、线下体验、线上下单、线下配送等。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服务整合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疫情期间，电子商务企业面临供应链中断、物流受阻、消费需求下降等挑战。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同时，疫情也催生了线上消费、无接触配送等新的商业模式和机遇。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制定详细的复工计划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根据企业实际情况，制定包括复工时间、人员安排、物资准备、防疫措施等在内的详细复工计划。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积极与供应商沟通，确保供应链畅通，保障商品供应。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利用大数据、社交媒体等工具，精准把握消费者需求，推出有吸引力的营销活动。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对员工进行防疫知识培训，提高员工自我防护意识。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加强防疫培训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针对疫情期间出现的新的商业模式和工具，对员工进行相应的技能培训。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建立员工心理援助机制，帮助员工缓解压力，保持积极心态。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员工培训与心理调适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供应链协同与物流优化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供应链协同可以加快信息传递和决策速度，使企业能够迅速适应市场变化并满足客户需求。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提升整体效率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通过供应链协同，各环节可以更加紧密地配合，减少资源浪费和重复工作，提高整体运营效率。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协同作业有利于实现规模经济，降低采购成本、库存成本和运输成本等，提升企业盈利能力。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供应链协同重要性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https://d.book118.com/676035005154010050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2024-09-16T02:23:48.554</cp:lastPrinted>
  <dcterms:created xsi:type="dcterms:W3CDTF">2024-09-15T18:23:48Z</dcterms:created>
  <dcterms:modified xsi:type="dcterms:W3CDTF">2024-09-15T18:23:50Z</dcterms:modified>
</cp:coreProperties>
</file>