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F879B-CEEF-4BBF-B5FB-6CD5BADB7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1B691-EC01-41EB-A0BD-7514F502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53D3B-534A-46D4-A803-3DEF94D03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7143A-2586-4622-A2CC-37AB3487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528864-0C63-40DC-9BAE-6BD14C106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B2427-31CA-47DF-9F17-EFB8BFE8E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F7321-FF08-40F3-929B-93BAA5DAB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FCDAC-2F81-4813-A7EB-4D9F89FED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F6477-D681-4F62-8D28-281E8EDE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33C54-CD5F-4FA3-B88A-CA3C62143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824E2-1105-4605-AC9B-D4535F595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4002405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急性胰腺炎的预防与预后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94" r="287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急性胰腺炎是由于胰酶激活后引起胰腺组织自身消化、水肿、出血甚至坏死的炎症反应。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根据病情严重程度，可分为轻症急性胰腺炎和重症急性胰腺炎。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18" b="12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常见病因包括胆道疾病、酗酒、暴饮暴食、感染、药物等。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急性胰腺炎发生时，胰腺组织释放胰酶，导致胰腺组织自身消化，同时炎症反应引发全身炎症反应综合征，影响多个器官功能。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腹痛、恶心、呕吐、发热、黄疸等，严重者可出现低血压、呼吸困难、意识障碍等。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结合患者病史、体查、实验室检查（如血尿淀粉酶升高）和影像学检查（如腹部超声、CT等），综合评估病情。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56" r="19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011" b="11011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急性胆囊炎常表现为右上腹疼痛，可能伴有恶心、呕吐等症状，与急性胰腺炎的腹痛位置相似，但胆囊炎的疼痛性质通常更为剧烈。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急性胆囊炎通常由胆囊结石或细菌感染引起，疼痛常局限于右上腹，并可能放射至肩背部。实验室检查可见白细胞计数升高，腹部超声可发现胆囊结石和胆囊壁增厚。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急性胆囊炎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63" r="19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急性肠梗阻表现为腹痛、腹胀、呕吐和停止自肛门排便排气等症状，需与急性胰腺炎的消化道症状相鉴别。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急性肠梗阻的腹痛通常呈绞痛性质，腹胀明显，呕吐出现较早且频繁。腹部X线平片可发现肠梗阻的典型表现，如肠袢扩张和气液平面。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急性肠梗阻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急性胃炎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急性胃炎主要表现为上腹部疼痛、恶心、呕吐和食欲不振等症状，需与急性胰腺炎的消化道症状相鉴别。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急性胃炎的疼痛多位于上腹部正中或偏左，可伴有嗳气、反酸等症状。胃镜检查可见胃黏膜充血、水肿或糜烂出血。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https://d.book118.com/676040024054010045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2024-09-14T01:14:49.783</cp:lastPrinted>
  <dcterms:created xsi:type="dcterms:W3CDTF">2024-09-13T17:14:49Z</dcterms:created>
  <dcterms:modified xsi:type="dcterms:W3CDTF">2024-09-13T17:14:51Z</dcterms:modified>
</cp:coreProperties>
</file>