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70AD34-39C5-49CE-A108-1245EDCF1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7E231-9C28-42CE-8ABA-CBCA2C85D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578CBB-A082-4F83-BAB2-E8A587236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142979-D2EE-45F1-AE49-60B9D2780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C49B21-6B24-4B30-9E85-77DF7505E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776C1D-BE87-4B4F-85CA-3E6FCC47B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EA4FCF-60F7-4382-8C6B-4E02BCFBA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012FC9-826E-4D21-983E-4714D504D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2F50AF-885B-4E79-A9BC-9F0116049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34029B-4DFE-4D0F-B68B-151C4DB9F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9FF626-EF28-41B8-AFC2-A4DF7F8D9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040115045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了解常见流感症状及其判断标准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常见流感症状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判断标准与诊断方法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预防措施与疫苗接种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治疗方法与康复期管理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传播途径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流感定义与传播途径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流感是一种由流感病毒引起的急性呼吸道传染病，具有高度的传染性和变异性。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流感主要通过飞沫传播，也可通过接触污染物体表面传播。患者咳嗽、打喷嚏或说话时产生的飞沫中含有病毒，易感人群吸入后即可感染。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070" r="270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380" r="1438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根据病毒类型，流感可分为A、B、C三种类型，其中A型病毒变异能力强，易引起大规模流行。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流感具有起病急、传染性强、传播迅速等特点。患者感染后通常会出现高热、头痛、乏力、咳嗽、肌肉酸痛等症状。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流感类型及特点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易感人群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人群对流感病毒普遍易感，尤其是儿童、老年人、孕妇及患有慢性疾病等免疫力较低的人群。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年龄、免疫力状况、生活环境等都是影响流感发病的高危因素。例如，生活在拥挤、不通风的环境中，接触流感病毒的机会增加，感染风险也随之提高。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易感人群与高危因素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常见流感症状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" r="2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流感患者通常会出现发热症状，体温可能会升高至38°C（100.4°F）或更高。发热是身体对病毒感染的自然反应，有助于抵抗病毒。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在体温升高时，患者可能会感到寒冷并出现寒战。这是身体在努力产生热量以维持正常体温的表现。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发热与寒战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3" b="553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咳嗽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流感患者可能会出现咳嗽症状，可能是干咳或有痰的咳嗽。咳嗽是身体清除呼吸道中病毒和分泌物的一种方式。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喉咙痛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流感病毒感染可能导致喉咙疼痛或不适。喉咙痛通常是由于病毒刺激喉咙组织引起的。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咳嗽与喉咙痛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66" r="36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流感患者可能会出现全身肌肉疼痛或酸痛的症状。这是由于病毒在体内繁殖并释放毒素，导致肌肉组织受损所致。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肌肉疼痛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一些流感患者可能会出现关节疼痛的症状，尤其是老年人或患有慢性疾病的人群。关节疼痛可能与病毒引起的炎症反应有关。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关节疼痛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肌肉疼痛与关节疼痛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流感患者可能会出现头痛症状，可能是由于发热、身体应激反应或病毒感染引起的炎症反应所致。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乏力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流感患者通常会感到全身乏力、疲惫不堪。这是由于身体在抵抗病毒感染时消耗大量能量所致。乏力可能会持续数天至数周不等，取决于患者的身体状况和病毒感染的严重程度。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头痛与乏力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判断标准与诊断方法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9110" y="138242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23339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987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2679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2679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流感患者通常会出现发热，体温可高达39-40°C，持续3-4天。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281349" y="1382428"/>
            <a:ext cx="3553224" cy="1998628"/>
          </a:xfrm>
          <a:prstGeom prst="roundRect">
            <a:avLst/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65578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50211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6491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6491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流感患者常常伴有咳嗽，可能是干咳或有痰。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023589" y="1382428"/>
            <a:ext cx="3553224" cy="1998628"/>
          </a:xfrm>
          <a:prstGeom prst="roundRect">
            <a:avLst/>
          </a:prstGeom>
          <a:solidFill>
            <a:schemeClr val="accent2">
              <a:alpha val="1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720010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0244354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0715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喉咙痛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0715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流感患者可能会出现喉咙痛，有时疼痛严重。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39110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223339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275987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2679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肌肉疼痛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2679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流感患者常常感到全身肌肉疼痛，尤其是背部、腿部和手臂。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281349" y="362855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965578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650211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464918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6491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流感患者可能会出现头痛，有时疼痛严重。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023589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20010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244354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07158" y="3704529"/>
            <a:ext cx="32289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疲劳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20715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流感患者会感到非常疲劳，需要休息。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临床表现判断标准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https://d.book118.com/676040115045010033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2024-09-01T19:25:04.803</cp:lastPrinted>
  <dcterms:created xsi:type="dcterms:W3CDTF">2024-09-01T11:25:04Z</dcterms:created>
  <dcterms:modified xsi:type="dcterms:W3CDTF">2024-09-01T11:25:06Z</dcterms:modified>
</cp:coreProperties>
</file>