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76C12-4F94-44F5-A5CF-770C8620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C771F-93E6-47A3-9D70-77F3DFB29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91812-6001-4AE2-BEC8-A177AA9BD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F06D5-2B01-46CA-9F96-AA327349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CC928-FDBA-4C9D-8899-173040B00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E0CC4E-FE9B-4C6D-9E27-14611A350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D70B3-EC6A-4E40-B7A1-0C23D29E3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BA429-25B9-498E-9808-0D2C3DB5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41F80-3844-4DC5-84BD-9EC588C5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A77D3-F983-4C0F-9E5C-34C44A79C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AEC3F-7D0B-47DE-9B59-AEF1198EA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56729" y="2438815"/>
            <a:ext cx="800100" cy="7797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464297" y="2626608"/>
            <a:ext cx="2244090" cy="2244090"/>
          </a:xfrm>
          <a:custGeom>
            <a:rect l="l" t="t" r="r" b="b"/>
            <a:pathLst>
              <a:path w="2244090" h="2244090">
                <a:moveTo>
                  <a:pt x="1121805" y="2243613"/>
                </a:moveTo>
                <a:lnTo>
                  <a:pt x="1073143" y="2242576"/>
                </a:lnTo>
                <a:lnTo>
                  <a:pt x="1025010" y="2239495"/>
                </a:lnTo>
                <a:lnTo>
                  <a:pt x="977450" y="2234411"/>
                </a:lnTo>
                <a:lnTo>
                  <a:pt x="930503" y="2227366"/>
                </a:lnTo>
                <a:lnTo>
                  <a:pt x="884212" y="2218403"/>
                </a:lnTo>
                <a:lnTo>
                  <a:pt x="838619" y="2207563"/>
                </a:lnTo>
                <a:lnTo>
                  <a:pt x="793766" y="2194889"/>
                </a:lnTo>
                <a:lnTo>
                  <a:pt x="749695" y="2180423"/>
                </a:lnTo>
                <a:lnTo>
                  <a:pt x="706448" y="2164207"/>
                </a:lnTo>
                <a:lnTo>
                  <a:pt x="664067" y="2146282"/>
                </a:lnTo>
                <a:lnTo>
                  <a:pt x="622595" y="2126692"/>
                </a:lnTo>
                <a:lnTo>
                  <a:pt x="582073" y="2105477"/>
                </a:lnTo>
                <a:lnTo>
                  <a:pt x="542544" y="2082681"/>
                </a:lnTo>
                <a:lnTo>
                  <a:pt x="504049" y="2058345"/>
                </a:lnTo>
                <a:lnTo>
                  <a:pt x="466631" y="2032511"/>
                </a:lnTo>
                <a:lnTo>
                  <a:pt x="430332" y="2005222"/>
                </a:lnTo>
                <a:lnTo>
                  <a:pt x="395193" y="1976520"/>
                </a:lnTo>
                <a:lnTo>
                  <a:pt x="361258" y="1946446"/>
                </a:lnTo>
                <a:lnTo>
                  <a:pt x="328568" y="1915043"/>
                </a:lnTo>
                <a:lnTo>
                  <a:pt x="297164" y="1882353"/>
                </a:lnTo>
                <a:lnTo>
                  <a:pt x="267091" y="1848417"/>
                </a:lnTo>
                <a:lnTo>
                  <a:pt x="238388" y="1813279"/>
                </a:lnTo>
                <a:lnTo>
                  <a:pt x="211099" y="1776980"/>
                </a:lnTo>
                <a:lnTo>
                  <a:pt x="185265" y="1739561"/>
                </a:lnTo>
                <a:lnTo>
                  <a:pt x="160930" y="1701067"/>
                </a:lnTo>
                <a:lnTo>
                  <a:pt x="138133" y="1661537"/>
                </a:lnTo>
                <a:lnTo>
                  <a:pt x="116919" y="1621015"/>
                </a:lnTo>
                <a:lnTo>
                  <a:pt x="97329" y="1579543"/>
                </a:lnTo>
                <a:lnTo>
                  <a:pt x="79404" y="1537162"/>
                </a:lnTo>
                <a:lnTo>
                  <a:pt x="63188" y="1493915"/>
                </a:lnTo>
                <a:lnTo>
                  <a:pt x="48721" y="1449844"/>
                </a:lnTo>
                <a:lnTo>
                  <a:pt x="36047" y="1404991"/>
                </a:lnTo>
                <a:lnTo>
                  <a:pt x="25208" y="1359398"/>
                </a:lnTo>
                <a:lnTo>
                  <a:pt x="16245" y="1313107"/>
                </a:lnTo>
                <a:lnTo>
                  <a:pt x="9200" y="1266160"/>
                </a:lnTo>
                <a:lnTo>
                  <a:pt x="4116" y="1218600"/>
                </a:lnTo>
                <a:lnTo>
                  <a:pt x="1035" y="1170467"/>
                </a:lnTo>
                <a:lnTo>
                  <a:pt x="0" y="1121806"/>
                </a:lnTo>
                <a:lnTo>
                  <a:pt x="1036" y="1073144"/>
                </a:lnTo>
                <a:lnTo>
                  <a:pt x="4117" y="1025012"/>
                </a:lnTo>
                <a:lnTo>
                  <a:pt x="9201" y="977451"/>
                </a:lnTo>
                <a:lnTo>
                  <a:pt x="16246" y="930504"/>
                </a:lnTo>
                <a:lnTo>
                  <a:pt x="25209" y="884213"/>
                </a:lnTo>
                <a:lnTo>
                  <a:pt x="36049" y="838620"/>
                </a:lnTo>
                <a:lnTo>
                  <a:pt x="48723" y="793767"/>
                </a:lnTo>
                <a:lnTo>
                  <a:pt x="63189" y="749696"/>
                </a:lnTo>
                <a:lnTo>
                  <a:pt x="79406" y="706449"/>
                </a:lnTo>
                <a:lnTo>
                  <a:pt x="97330" y="664068"/>
                </a:lnTo>
                <a:lnTo>
                  <a:pt x="116921" y="622596"/>
                </a:lnTo>
                <a:lnTo>
                  <a:pt x="138135" y="582074"/>
                </a:lnTo>
                <a:lnTo>
                  <a:pt x="160932" y="542544"/>
                </a:lnTo>
                <a:lnTo>
                  <a:pt x="185268" y="504049"/>
                </a:lnTo>
                <a:lnTo>
                  <a:pt x="211101" y="466631"/>
                </a:lnTo>
                <a:lnTo>
                  <a:pt x="238390" y="430332"/>
                </a:lnTo>
                <a:lnTo>
                  <a:pt x="267093" y="395194"/>
                </a:lnTo>
                <a:lnTo>
                  <a:pt x="297167" y="361258"/>
                </a:lnTo>
                <a:lnTo>
                  <a:pt x="328570" y="328568"/>
                </a:lnTo>
                <a:lnTo>
                  <a:pt x="361260" y="297165"/>
                </a:lnTo>
                <a:lnTo>
                  <a:pt x="395196" y="267091"/>
                </a:lnTo>
                <a:lnTo>
                  <a:pt x="430334" y="238389"/>
                </a:lnTo>
                <a:lnTo>
                  <a:pt x="466634" y="211100"/>
                </a:lnTo>
                <a:lnTo>
                  <a:pt x="504052" y="185266"/>
                </a:lnTo>
                <a:lnTo>
                  <a:pt x="542547" y="160930"/>
                </a:lnTo>
                <a:lnTo>
                  <a:pt x="582076" y="138134"/>
                </a:lnTo>
                <a:lnTo>
                  <a:pt x="622598" y="116920"/>
                </a:lnTo>
                <a:lnTo>
                  <a:pt x="664070" y="97329"/>
                </a:lnTo>
                <a:lnTo>
                  <a:pt x="706451" y="79405"/>
                </a:lnTo>
                <a:lnTo>
                  <a:pt x="749698" y="63188"/>
                </a:lnTo>
                <a:lnTo>
                  <a:pt x="793769" y="48722"/>
                </a:lnTo>
                <a:lnTo>
                  <a:pt x="838622" y="36048"/>
                </a:lnTo>
                <a:lnTo>
                  <a:pt x="884216" y="25209"/>
                </a:lnTo>
                <a:lnTo>
                  <a:pt x="930506" y="16246"/>
                </a:lnTo>
                <a:lnTo>
                  <a:pt x="977453" y="9201"/>
                </a:lnTo>
                <a:lnTo>
                  <a:pt x="1025013" y="4117"/>
                </a:lnTo>
                <a:lnTo>
                  <a:pt x="1073143" y="1036"/>
                </a:lnTo>
                <a:lnTo>
                  <a:pt x="1121805" y="0"/>
                </a:lnTo>
                <a:lnTo>
                  <a:pt x="1170465" y="1036"/>
                </a:lnTo>
                <a:lnTo>
                  <a:pt x="1218598" y="4117"/>
                </a:lnTo>
                <a:lnTo>
                  <a:pt x="1266159" y="9201"/>
                </a:lnTo>
                <a:lnTo>
                  <a:pt x="1313106" y="16246"/>
                </a:lnTo>
                <a:lnTo>
                  <a:pt x="1359397" y="25209"/>
                </a:lnTo>
                <a:lnTo>
                  <a:pt x="1404991" y="36049"/>
                </a:lnTo>
                <a:lnTo>
                  <a:pt x="1449844" y="48723"/>
                </a:lnTo>
                <a:lnTo>
                  <a:pt x="1493915" y="63189"/>
                </a:lnTo>
                <a:lnTo>
                  <a:pt x="1537162" y="79406"/>
                </a:lnTo>
                <a:lnTo>
                  <a:pt x="1579543" y="97330"/>
                </a:lnTo>
                <a:lnTo>
                  <a:pt x="1621015" y="116921"/>
                </a:lnTo>
                <a:lnTo>
                  <a:pt x="1661537" y="138135"/>
                </a:lnTo>
                <a:lnTo>
                  <a:pt x="1701066" y="160931"/>
                </a:lnTo>
                <a:lnTo>
                  <a:pt x="1739561" y="185267"/>
                </a:lnTo>
                <a:lnTo>
                  <a:pt x="1776979" y="211101"/>
                </a:lnTo>
                <a:lnTo>
                  <a:pt x="1813278" y="238390"/>
                </a:lnTo>
                <a:lnTo>
                  <a:pt x="1848416" y="267093"/>
                </a:lnTo>
                <a:lnTo>
                  <a:pt x="1882352" y="297167"/>
                </a:lnTo>
                <a:lnTo>
                  <a:pt x="1915042" y="328570"/>
                </a:lnTo>
                <a:lnTo>
                  <a:pt x="1946445" y="361260"/>
                </a:lnTo>
                <a:lnTo>
                  <a:pt x="1976519" y="395195"/>
                </a:lnTo>
                <a:lnTo>
                  <a:pt x="2005221" y="430334"/>
                </a:lnTo>
                <a:lnTo>
                  <a:pt x="2032510" y="466633"/>
                </a:lnTo>
                <a:lnTo>
                  <a:pt x="2058344" y="504051"/>
                </a:lnTo>
                <a:lnTo>
                  <a:pt x="2082680" y="542546"/>
                </a:lnTo>
                <a:lnTo>
                  <a:pt x="2105476" y="582075"/>
                </a:lnTo>
                <a:lnTo>
                  <a:pt x="2126690" y="622597"/>
                </a:lnTo>
                <a:lnTo>
                  <a:pt x="2146281" y="664070"/>
                </a:lnTo>
                <a:lnTo>
                  <a:pt x="2164205" y="706450"/>
                </a:lnTo>
                <a:lnTo>
                  <a:pt x="2180422" y="749697"/>
                </a:lnTo>
                <a:lnTo>
                  <a:pt x="2194888" y="793768"/>
                </a:lnTo>
                <a:lnTo>
                  <a:pt x="2207562" y="838621"/>
                </a:lnTo>
                <a:lnTo>
                  <a:pt x="2218402" y="884215"/>
                </a:lnTo>
                <a:lnTo>
                  <a:pt x="2227365" y="930506"/>
                </a:lnTo>
                <a:lnTo>
                  <a:pt x="2234409" y="977452"/>
                </a:lnTo>
                <a:lnTo>
                  <a:pt x="2239493" y="1025013"/>
                </a:lnTo>
                <a:lnTo>
                  <a:pt x="2242575" y="1073145"/>
                </a:lnTo>
                <a:lnTo>
                  <a:pt x="2243611" y="1121807"/>
                </a:lnTo>
                <a:lnTo>
                  <a:pt x="2242574" y="1170468"/>
                </a:lnTo>
                <a:lnTo>
                  <a:pt x="2239493" y="1218600"/>
                </a:lnTo>
                <a:lnTo>
                  <a:pt x="2234409" y="1266161"/>
                </a:lnTo>
                <a:lnTo>
                  <a:pt x="2227364" y="1313108"/>
                </a:lnTo>
                <a:lnTo>
                  <a:pt x="2218401" y="1359399"/>
                </a:lnTo>
                <a:lnTo>
                  <a:pt x="2207562" y="1404992"/>
                </a:lnTo>
                <a:lnTo>
                  <a:pt x="2194888" y="1449845"/>
                </a:lnTo>
                <a:lnTo>
                  <a:pt x="2180421" y="1493916"/>
                </a:lnTo>
                <a:lnTo>
                  <a:pt x="2164205" y="1537163"/>
                </a:lnTo>
                <a:lnTo>
                  <a:pt x="2146280" y="1579544"/>
                </a:lnTo>
                <a:lnTo>
                  <a:pt x="2126690" y="1621016"/>
                </a:lnTo>
                <a:lnTo>
                  <a:pt x="2105475" y="1661538"/>
                </a:lnTo>
                <a:lnTo>
                  <a:pt x="2082679" y="1701067"/>
                </a:lnTo>
                <a:lnTo>
                  <a:pt x="2058343" y="1739562"/>
                </a:lnTo>
                <a:lnTo>
                  <a:pt x="2032510" y="1776980"/>
                </a:lnTo>
                <a:lnTo>
                  <a:pt x="2005220" y="1813279"/>
                </a:lnTo>
                <a:lnTo>
                  <a:pt x="1976518" y="1848418"/>
                </a:lnTo>
                <a:lnTo>
                  <a:pt x="1946444" y="1882353"/>
                </a:lnTo>
                <a:lnTo>
                  <a:pt x="1915041" y="1915044"/>
                </a:lnTo>
                <a:lnTo>
                  <a:pt x="1882350" y="1946447"/>
                </a:lnTo>
                <a:lnTo>
                  <a:pt x="1848415" y="1976521"/>
                </a:lnTo>
                <a:lnTo>
                  <a:pt x="1813277" y="2005223"/>
                </a:lnTo>
                <a:lnTo>
                  <a:pt x="1776977" y="2032512"/>
                </a:lnTo>
                <a:lnTo>
                  <a:pt x="1739559" y="2058346"/>
                </a:lnTo>
                <a:lnTo>
                  <a:pt x="1701064" y="2082682"/>
                </a:lnTo>
                <a:lnTo>
                  <a:pt x="1661535" y="2105478"/>
                </a:lnTo>
                <a:lnTo>
                  <a:pt x="1621013" y="2126692"/>
                </a:lnTo>
                <a:lnTo>
                  <a:pt x="1579541" y="2146283"/>
                </a:lnTo>
                <a:lnTo>
                  <a:pt x="1537160" y="2164207"/>
                </a:lnTo>
                <a:lnTo>
                  <a:pt x="1493913" y="2180423"/>
                </a:lnTo>
                <a:lnTo>
                  <a:pt x="1449842" y="2194890"/>
                </a:lnTo>
                <a:lnTo>
                  <a:pt x="1404989" y="2207564"/>
                </a:lnTo>
                <a:lnTo>
                  <a:pt x="1359395" y="2218403"/>
                </a:lnTo>
                <a:lnTo>
                  <a:pt x="1313104" y="2227366"/>
                </a:lnTo>
                <a:lnTo>
                  <a:pt x="1266157" y="2234411"/>
                </a:lnTo>
                <a:lnTo>
                  <a:pt x="1218597" y="2239495"/>
                </a:lnTo>
                <a:lnTo>
                  <a:pt x="1170464" y="2242576"/>
                </a:lnTo>
                <a:lnTo>
                  <a:pt x="1121805" y="2243613"/>
                </a:lnTo>
                <a:close/>
              </a:path>
            </a:pathLst>
          </a:custGeom>
          <a:solidFill>
            <a:srgbClr val="F5DCEA">
              <a:alpha val="4705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5.png" /><Relationship Id="rId2" Type="http://schemas.openxmlformats.org/officeDocument/2006/relationships/image" Target="../media/image1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png" /><Relationship Id="rId11" Type="http://schemas.openxmlformats.org/officeDocument/2006/relationships/image" Target="../media/image9.png" /><Relationship Id="rId12" Type="http://schemas.openxmlformats.org/officeDocument/2006/relationships/image" Target="../media/image8.png" /><Relationship Id="rId13" Type="http://schemas.openxmlformats.org/officeDocument/2006/relationships/image" Target="../media/image10.png" /><Relationship Id="rId14" Type="http://schemas.openxmlformats.org/officeDocument/2006/relationships/image" Target="../media/image11.png" /><Relationship Id="rId15" Type="http://schemas.openxmlformats.org/officeDocument/2006/relationships/image" Target="../media/image13.png" /><Relationship Id="rId16" Type="http://schemas.openxmlformats.org/officeDocument/2006/relationships/image" Target="../media/image12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5.png" /><Relationship Id="rId9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7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420021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6500" y="2881119"/>
            <a:ext cx="41402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10"/>
              <a:t>医院前台培训课件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0005" y="2169053"/>
            <a:ext cx="10922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/>
              <a:t>目</a:t>
            </a:r>
            <a:endParaRPr sz="8400"/>
          </a:p>
        </p:txBody>
      </p:sp>
      <p:sp>
        <p:nvSpPr>
          <p:cNvPr id="3" name="object 3"/>
          <p:cNvSpPr txBox="1"/>
          <p:nvPr/>
        </p:nvSpPr>
        <p:spPr>
          <a:xfrm>
            <a:off x="2040005" y="3731932"/>
            <a:ext cx="1127125" cy="1583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125"/>
              </a:spcBef>
            </a:pPr>
            <a:r>
              <a:rPr sz="1550" spc="-10">
                <a:solidFill>
                  <a:srgbClr val="EBB9D5"/>
                </a:solidFill>
                <a:latin typeface="微软雅黑"/>
                <a:cs typeface="微软雅黑"/>
              </a:rPr>
              <a:t>CONTENCT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8400" b="1">
                <a:solidFill>
                  <a:srgbClr val="CD5095"/>
                </a:solidFill>
                <a:latin typeface="微软雅黑"/>
                <a:cs typeface="微软雅黑"/>
              </a:rPr>
              <a:t>录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11227" y="2318190"/>
            <a:ext cx="2057400" cy="281495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前台接待概述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患者接待流程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医疗知识培训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前台服务规范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紧急情况处理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25">
                <a:solidFill>
                  <a:srgbClr val="B7468F"/>
                </a:solidFill>
              </a:rPr>
              <a:t>01</a:t>
            </a:r>
            <a:endParaRPr sz="4950"/>
          </a:p>
        </p:txBody>
      </p:sp>
      <p:sp>
        <p:nvSpPr>
          <p:cNvPr id="3" name="object 3"/>
          <p:cNvSpPr txBox="1"/>
          <p:nvPr/>
        </p:nvSpPr>
        <p:spPr>
          <a:xfrm>
            <a:off x="1382161" y="3478989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latin typeface="微软雅黑"/>
                <a:cs typeface="微软雅黑"/>
              </a:rPr>
              <a:t>前台接待概述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787900" y="1854200"/>
            <a:ext cx="6129450" cy="457300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21660" y="1893766"/>
            <a:ext cx="3797300" cy="6597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接待来访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者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sz="1350" spc="-5">
                <a:latin typeface="微软雅黑"/>
                <a:cs typeface="微软雅黑"/>
              </a:rPr>
              <a:t>接待患者、家属、访客等，提供咨询和指引服务。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1660" y="3484133"/>
            <a:ext cx="3797300" cy="9740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信息管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理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1045"/>
              </a:spcBef>
            </a:pPr>
            <a:r>
              <a:rPr sz="1350" spc="-5">
                <a:latin typeface="微软雅黑"/>
                <a:cs typeface="微软雅黑"/>
              </a:rPr>
              <a:t>登记患者信息，记录电话咨询和投诉，及时传递重</a:t>
            </a:r>
            <a:r>
              <a:rPr sz="1350" spc="-10">
                <a:latin typeface="微软雅黑"/>
                <a:cs typeface="微软雅黑"/>
              </a:rPr>
              <a:t>要信息给相关部门。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1660" y="5176692"/>
            <a:ext cx="3797300" cy="9550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维护医院形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象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94"/>
              </a:spcBef>
            </a:pPr>
            <a:r>
              <a:rPr sz="1350" spc="-5">
                <a:latin typeface="微软雅黑"/>
                <a:cs typeface="微软雅黑"/>
              </a:rPr>
              <a:t>作为医院的第一印象，前台代表医院的形象，需保持良好的仪表和礼貌举止。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前台的职责和角色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06866" y="1982114"/>
            <a:ext cx="4477385" cy="3512820"/>
            <a:chOff x="1206866" y="1982114"/>
            <a:chExt cx="4477385" cy="3512820"/>
          </a:xfrm>
        </p:grpSpPr>
        <p:sp>
          <p:nvSpPr>
            <p:cNvPr id="3" name="object 3"/>
            <p:cNvSpPr/>
            <p:nvPr/>
          </p:nvSpPr>
          <p:spPr>
            <a:xfrm>
              <a:off x="1206855" y="3667594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432636" y="819238"/>
                  </a:moveTo>
                  <a:lnTo>
                    <a:pt x="1368742" y="787984"/>
                  </a:lnTo>
                  <a:lnTo>
                    <a:pt x="1324457" y="772274"/>
                  </a:lnTo>
                  <a:lnTo>
                    <a:pt x="1322400" y="766013"/>
                  </a:lnTo>
                  <a:lnTo>
                    <a:pt x="1319314" y="759752"/>
                  </a:lnTo>
                  <a:lnTo>
                    <a:pt x="1317256" y="754532"/>
                  </a:lnTo>
                  <a:lnTo>
                    <a:pt x="1264704" y="656450"/>
                  </a:lnTo>
                  <a:lnTo>
                    <a:pt x="1229677" y="635571"/>
                  </a:lnTo>
                  <a:lnTo>
                    <a:pt x="1193622" y="634530"/>
                  </a:lnTo>
                  <a:lnTo>
                    <a:pt x="1182484" y="636041"/>
                  </a:lnTo>
                  <a:lnTo>
                    <a:pt x="1172502" y="640397"/>
                  </a:lnTo>
                  <a:lnTo>
                    <a:pt x="1164069" y="647293"/>
                  </a:lnTo>
                  <a:lnTo>
                    <a:pt x="1157566" y="656450"/>
                  </a:lnTo>
                  <a:lnTo>
                    <a:pt x="1140053" y="688797"/>
                  </a:lnTo>
                  <a:lnTo>
                    <a:pt x="1146238" y="698182"/>
                  </a:lnTo>
                  <a:lnTo>
                    <a:pt x="1165809" y="660615"/>
                  </a:lnTo>
                  <a:lnTo>
                    <a:pt x="1171168" y="653440"/>
                  </a:lnTo>
                  <a:lnTo>
                    <a:pt x="1177785" y="647839"/>
                  </a:lnTo>
                  <a:lnTo>
                    <a:pt x="1185367" y="644182"/>
                  </a:lnTo>
                  <a:lnTo>
                    <a:pt x="1193622" y="642874"/>
                  </a:lnTo>
                  <a:lnTo>
                    <a:pt x="1201864" y="644182"/>
                  </a:lnTo>
                  <a:lnTo>
                    <a:pt x="1272946" y="757669"/>
                  </a:lnTo>
                  <a:lnTo>
                    <a:pt x="1280769" y="787463"/>
                  </a:lnTo>
                  <a:lnTo>
                    <a:pt x="1277073" y="797318"/>
                  </a:lnTo>
                  <a:lnTo>
                    <a:pt x="1269631" y="804722"/>
                  </a:lnTo>
                  <a:lnTo>
                    <a:pt x="1260843" y="808799"/>
                  </a:lnTo>
                  <a:lnTo>
                    <a:pt x="1252448" y="810526"/>
                  </a:lnTo>
                  <a:lnTo>
                    <a:pt x="1246162" y="810882"/>
                  </a:lnTo>
                  <a:lnTo>
                    <a:pt x="1158595" y="810882"/>
                  </a:lnTo>
                  <a:lnTo>
                    <a:pt x="1166837" y="804621"/>
                  </a:lnTo>
                  <a:lnTo>
                    <a:pt x="1168895" y="800455"/>
                  </a:lnTo>
                  <a:lnTo>
                    <a:pt x="1174064" y="788441"/>
                  </a:lnTo>
                  <a:lnTo>
                    <a:pt x="1173924" y="776325"/>
                  </a:lnTo>
                  <a:lnTo>
                    <a:pt x="1170495" y="764794"/>
                  </a:lnTo>
                  <a:lnTo>
                    <a:pt x="1128725" y="684618"/>
                  </a:lnTo>
                  <a:lnTo>
                    <a:pt x="1106779" y="647903"/>
                  </a:lnTo>
                  <a:lnTo>
                    <a:pt x="1100429" y="642874"/>
                  </a:lnTo>
                  <a:lnTo>
                    <a:pt x="1098461" y="641311"/>
                  </a:lnTo>
                  <a:lnTo>
                    <a:pt x="1088783" y="637070"/>
                  </a:lnTo>
                  <a:lnTo>
                    <a:pt x="1078242" y="635571"/>
                  </a:lnTo>
                  <a:lnTo>
                    <a:pt x="1042174" y="634530"/>
                  </a:lnTo>
                  <a:lnTo>
                    <a:pt x="1031633" y="636041"/>
                  </a:lnTo>
                  <a:lnTo>
                    <a:pt x="1021956" y="640397"/>
                  </a:lnTo>
                  <a:lnTo>
                    <a:pt x="1013637" y="647293"/>
                  </a:lnTo>
                  <a:lnTo>
                    <a:pt x="1007148" y="656450"/>
                  </a:lnTo>
                  <a:lnTo>
                    <a:pt x="989634" y="687755"/>
                  </a:lnTo>
                  <a:lnTo>
                    <a:pt x="994791" y="698182"/>
                  </a:lnTo>
                  <a:lnTo>
                    <a:pt x="1015390" y="660615"/>
                  </a:lnTo>
                  <a:lnTo>
                    <a:pt x="1020165" y="653440"/>
                  </a:lnTo>
                  <a:lnTo>
                    <a:pt x="1026464" y="647839"/>
                  </a:lnTo>
                  <a:lnTo>
                    <a:pt x="1033932" y="644182"/>
                  </a:lnTo>
                  <a:lnTo>
                    <a:pt x="1042174" y="642874"/>
                  </a:lnTo>
                  <a:lnTo>
                    <a:pt x="1050442" y="644182"/>
                  </a:lnTo>
                  <a:lnTo>
                    <a:pt x="1122540" y="757669"/>
                  </a:lnTo>
                  <a:lnTo>
                    <a:pt x="1129665" y="783361"/>
                  </a:lnTo>
                  <a:lnTo>
                    <a:pt x="1129563" y="787984"/>
                  </a:lnTo>
                  <a:lnTo>
                    <a:pt x="1094727" y="810882"/>
                  </a:lnTo>
                  <a:lnTo>
                    <a:pt x="1008176" y="810882"/>
                  </a:lnTo>
                  <a:lnTo>
                    <a:pt x="1012304" y="807758"/>
                  </a:lnTo>
                  <a:lnTo>
                    <a:pt x="1015390" y="804621"/>
                  </a:lnTo>
                  <a:lnTo>
                    <a:pt x="1018489" y="800455"/>
                  </a:lnTo>
                  <a:lnTo>
                    <a:pt x="1023200" y="788441"/>
                  </a:lnTo>
                  <a:lnTo>
                    <a:pt x="1022997" y="776325"/>
                  </a:lnTo>
                  <a:lnTo>
                    <a:pt x="961821" y="656450"/>
                  </a:lnTo>
                  <a:lnTo>
                    <a:pt x="926795" y="635571"/>
                  </a:lnTo>
                  <a:lnTo>
                    <a:pt x="891768" y="634530"/>
                  </a:lnTo>
                  <a:lnTo>
                    <a:pt x="880630" y="636041"/>
                  </a:lnTo>
                  <a:lnTo>
                    <a:pt x="803173" y="754532"/>
                  </a:lnTo>
                  <a:lnTo>
                    <a:pt x="802132" y="756627"/>
                  </a:lnTo>
                  <a:lnTo>
                    <a:pt x="800074" y="758710"/>
                  </a:lnTo>
                  <a:lnTo>
                    <a:pt x="799045" y="761847"/>
                  </a:lnTo>
                  <a:lnTo>
                    <a:pt x="802132" y="760793"/>
                  </a:lnTo>
                  <a:lnTo>
                    <a:pt x="806259" y="760793"/>
                  </a:lnTo>
                  <a:lnTo>
                    <a:pt x="810374" y="759752"/>
                  </a:lnTo>
                  <a:lnTo>
                    <a:pt x="811415" y="758710"/>
                  </a:lnTo>
                  <a:lnTo>
                    <a:pt x="811415" y="757669"/>
                  </a:lnTo>
                  <a:lnTo>
                    <a:pt x="863955" y="660615"/>
                  </a:lnTo>
                  <a:lnTo>
                    <a:pt x="869315" y="653440"/>
                  </a:lnTo>
                  <a:lnTo>
                    <a:pt x="875931" y="647839"/>
                  </a:lnTo>
                  <a:lnTo>
                    <a:pt x="883513" y="644182"/>
                  </a:lnTo>
                  <a:lnTo>
                    <a:pt x="891768" y="642874"/>
                  </a:lnTo>
                  <a:lnTo>
                    <a:pt x="899579" y="644182"/>
                  </a:lnTo>
                  <a:lnTo>
                    <a:pt x="971092" y="757669"/>
                  </a:lnTo>
                  <a:lnTo>
                    <a:pt x="978916" y="787463"/>
                  </a:lnTo>
                  <a:lnTo>
                    <a:pt x="975220" y="797318"/>
                  </a:lnTo>
                  <a:lnTo>
                    <a:pt x="967346" y="804722"/>
                  </a:lnTo>
                  <a:lnTo>
                    <a:pt x="958608" y="808799"/>
                  </a:lnTo>
                  <a:lnTo>
                    <a:pt x="950442" y="810526"/>
                  </a:lnTo>
                  <a:lnTo>
                    <a:pt x="944308" y="810882"/>
                  </a:lnTo>
                  <a:lnTo>
                    <a:pt x="839228" y="810882"/>
                  </a:lnTo>
                  <a:lnTo>
                    <a:pt x="804519" y="790295"/>
                  </a:lnTo>
                  <a:lnTo>
                    <a:pt x="803681" y="783361"/>
                  </a:lnTo>
                  <a:lnTo>
                    <a:pt x="804392" y="776630"/>
                  </a:lnTo>
                  <a:lnTo>
                    <a:pt x="806259" y="770191"/>
                  </a:lnTo>
                  <a:lnTo>
                    <a:pt x="803173" y="770191"/>
                  </a:lnTo>
                  <a:lnTo>
                    <a:pt x="796988" y="772274"/>
                  </a:lnTo>
                  <a:lnTo>
                    <a:pt x="795959" y="772274"/>
                  </a:lnTo>
                  <a:lnTo>
                    <a:pt x="751674" y="787984"/>
                  </a:lnTo>
                  <a:lnTo>
                    <a:pt x="717524" y="803186"/>
                  </a:lnTo>
                  <a:lnTo>
                    <a:pt x="695553" y="814692"/>
                  </a:lnTo>
                  <a:lnTo>
                    <a:pt x="687781" y="819238"/>
                  </a:lnTo>
                  <a:lnTo>
                    <a:pt x="707110" y="827392"/>
                  </a:lnTo>
                  <a:lnTo>
                    <a:pt x="759764" y="845324"/>
                  </a:lnTo>
                  <a:lnTo>
                    <a:pt x="837730" y="863257"/>
                  </a:lnTo>
                  <a:lnTo>
                    <a:pt x="932980" y="871410"/>
                  </a:lnTo>
                  <a:lnTo>
                    <a:pt x="1187437" y="871410"/>
                  </a:lnTo>
                  <a:lnTo>
                    <a:pt x="1283119" y="863257"/>
                  </a:lnTo>
                  <a:lnTo>
                    <a:pt x="1361033" y="845324"/>
                  </a:lnTo>
                  <a:lnTo>
                    <a:pt x="1413446" y="827392"/>
                  </a:lnTo>
                  <a:lnTo>
                    <a:pt x="1432636" y="819238"/>
                  </a:lnTo>
                  <a:close/>
                </a:path>
                <a:path w="2140585" h="1826895">
                  <a:moveTo>
                    <a:pt x="2140318" y="754824"/>
                  </a:moveTo>
                  <a:lnTo>
                    <a:pt x="2138870" y="704710"/>
                  </a:lnTo>
                  <a:lnTo>
                    <a:pt x="2135187" y="655015"/>
                  </a:lnTo>
                  <a:lnTo>
                    <a:pt x="2129307" y="605790"/>
                  </a:lnTo>
                  <a:lnTo>
                    <a:pt x="2121243" y="557098"/>
                  </a:lnTo>
                  <a:lnTo>
                    <a:pt x="2111006" y="508990"/>
                  </a:lnTo>
                  <a:lnTo>
                    <a:pt x="2098636" y="461543"/>
                  </a:lnTo>
                  <a:lnTo>
                    <a:pt x="2084133" y="414794"/>
                  </a:lnTo>
                  <a:lnTo>
                    <a:pt x="2067521" y="368833"/>
                  </a:lnTo>
                  <a:lnTo>
                    <a:pt x="2048840" y="323697"/>
                  </a:lnTo>
                  <a:lnTo>
                    <a:pt x="2028088" y="279463"/>
                  </a:lnTo>
                  <a:lnTo>
                    <a:pt x="2005291" y="236181"/>
                  </a:lnTo>
                  <a:lnTo>
                    <a:pt x="1980476" y="193916"/>
                  </a:lnTo>
                  <a:lnTo>
                    <a:pt x="1953653" y="152730"/>
                  </a:lnTo>
                  <a:lnTo>
                    <a:pt x="1924850" y="112687"/>
                  </a:lnTo>
                  <a:lnTo>
                    <a:pt x="1894090" y="73837"/>
                  </a:lnTo>
                  <a:lnTo>
                    <a:pt x="1861388" y="36258"/>
                  </a:lnTo>
                  <a:lnTo>
                    <a:pt x="1826755" y="0"/>
                  </a:lnTo>
                  <a:lnTo>
                    <a:pt x="1470837" y="355917"/>
                  </a:lnTo>
                  <a:lnTo>
                    <a:pt x="1504454" y="392607"/>
                  </a:lnTo>
                  <a:lnTo>
                    <a:pt x="1534541" y="431825"/>
                  </a:lnTo>
                  <a:lnTo>
                    <a:pt x="1560969" y="473341"/>
                  </a:lnTo>
                  <a:lnTo>
                    <a:pt x="1583588" y="516915"/>
                  </a:lnTo>
                  <a:lnTo>
                    <a:pt x="1602270" y="562305"/>
                  </a:lnTo>
                  <a:lnTo>
                    <a:pt x="1616875" y="609269"/>
                  </a:lnTo>
                  <a:lnTo>
                    <a:pt x="1627276" y="657580"/>
                  </a:lnTo>
                  <a:lnTo>
                    <a:pt x="1633321" y="706983"/>
                  </a:lnTo>
                  <a:lnTo>
                    <a:pt x="1634883" y="757250"/>
                  </a:lnTo>
                  <a:lnTo>
                    <a:pt x="1632699" y="806818"/>
                  </a:lnTo>
                  <a:lnTo>
                    <a:pt x="1626273" y="855586"/>
                  </a:lnTo>
                  <a:lnTo>
                    <a:pt x="1615681" y="903325"/>
                  </a:lnTo>
                  <a:lnTo>
                    <a:pt x="1600962" y="949820"/>
                  </a:lnTo>
                  <a:lnTo>
                    <a:pt x="1582216" y="994892"/>
                  </a:lnTo>
                  <a:lnTo>
                    <a:pt x="1559496" y="1038326"/>
                  </a:lnTo>
                  <a:lnTo>
                    <a:pt x="1532877" y="1079906"/>
                  </a:lnTo>
                  <a:lnTo>
                    <a:pt x="1502511" y="1119339"/>
                  </a:lnTo>
                  <a:lnTo>
                    <a:pt x="1468208" y="1156716"/>
                  </a:lnTo>
                  <a:lnTo>
                    <a:pt x="1431544" y="1190320"/>
                  </a:lnTo>
                  <a:lnTo>
                    <a:pt x="1392478" y="1220317"/>
                  </a:lnTo>
                  <a:lnTo>
                    <a:pt x="1351203" y="1246619"/>
                  </a:lnTo>
                  <a:lnTo>
                    <a:pt x="1307922" y="1269187"/>
                  </a:lnTo>
                  <a:lnTo>
                    <a:pt x="1262862" y="1287932"/>
                  </a:lnTo>
                  <a:lnTo>
                    <a:pt x="1216190" y="1302804"/>
                  </a:lnTo>
                  <a:lnTo>
                    <a:pt x="1168146" y="1313713"/>
                  </a:lnTo>
                  <a:lnTo>
                    <a:pt x="1118933" y="1320596"/>
                  </a:lnTo>
                  <a:lnTo>
                    <a:pt x="1068730" y="1323390"/>
                  </a:lnTo>
                  <a:lnTo>
                    <a:pt x="1019086" y="1321219"/>
                  </a:lnTo>
                  <a:lnTo>
                    <a:pt x="970165" y="1314678"/>
                  </a:lnTo>
                  <a:lnTo>
                    <a:pt x="922223" y="1303921"/>
                  </a:lnTo>
                  <a:lnTo>
                    <a:pt x="875512" y="1289062"/>
                  </a:lnTo>
                  <a:lnTo>
                    <a:pt x="830300" y="1270203"/>
                  </a:lnTo>
                  <a:lnTo>
                    <a:pt x="786828" y="1247470"/>
                  </a:lnTo>
                  <a:lnTo>
                    <a:pt x="745363" y="1220990"/>
                  </a:lnTo>
                  <a:lnTo>
                    <a:pt x="706170" y="1190891"/>
                  </a:lnTo>
                  <a:lnTo>
                    <a:pt x="669493" y="1157262"/>
                  </a:lnTo>
                  <a:lnTo>
                    <a:pt x="635863" y="1120584"/>
                  </a:lnTo>
                  <a:lnTo>
                    <a:pt x="605764" y="1081392"/>
                  </a:lnTo>
                  <a:lnTo>
                    <a:pt x="579285" y="1039926"/>
                  </a:lnTo>
                  <a:lnTo>
                    <a:pt x="556552" y="996454"/>
                  </a:lnTo>
                  <a:lnTo>
                    <a:pt x="537692" y="951242"/>
                  </a:lnTo>
                  <a:lnTo>
                    <a:pt x="522833" y="904532"/>
                  </a:lnTo>
                  <a:lnTo>
                    <a:pt x="512076" y="856589"/>
                  </a:lnTo>
                  <a:lnTo>
                    <a:pt x="505548" y="807669"/>
                  </a:lnTo>
                  <a:lnTo>
                    <a:pt x="503364" y="758024"/>
                  </a:lnTo>
                  <a:lnTo>
                    <a:pt x="506158" y="707821"/>
                  </a:lnTo>
                  <a:lnTo>
                    <a:pt x="513041" y="658609"/>
                  </a:lnTo>
                  <a:lnTo>
                    <a:pt x="523951" y="610565"/>
                  </a:lnTo>
                  <a:lnTo>
                    <a:pt x="538822" y="563905"/>
                  </a:lnTo>
                  <a:lnTo>
                    <a:pt x="557568" y="518833"/>
                  </a:lnTo>
                  <a:lnTo>
                    <a:pt x="580136" y="475551"/>
                  </a:lnTo>
                  <a:lnTo>
                    <a:pt x="606450" y="434276"/>
                  </a:lnTo>
                  <a:lnTo>
                    <a:pt x="636435" y="395211"/>
                  </a:lnTo>
                  <a:lnTo>
                    <a:pt x="670039" y="358546"/>
                  </a:lnTo>
                  <a:lnTo>
                    <a:pt x="312521" y="1041"/>
                  </a:lnTo>
                  <a:lnTo>
                    <a:pt x="277850" y="37350"/>
                  </a:lnTo>
                  <a:lnTo>
                    <a:pt x="245097" y="74980"/>
                  </a:lnTo>
                  <a:lnTo>
                    <a:pt x="214287" y="113868"/>
                  </a:lnTo>
                  <a:lnTo>
                    <a:pt x="185445" y="153974"/>
                  </a:lnTo>
                  <a:lnTo>
                    <a:pt x="158597" y="195224"/>
                  </a:lnTo>
                  <a:lnTo>
                    <a:pt x="133756" y="237553"/>
                  </a:lnTo>
                  <a:lnTo>
                    <a:pt x="110959" y="280924"/>
                  </a:lnTo>
                  <a:lnTo>
                    <a:pt x="90220" y="325259"/>
                  </a:lnTo>
                  <a:lnTo>
                    <a:pt x="71564" y="370509"/>
                  </a:lnTo>
                  <a:lnTo>
                    <a:pt x="55003" y="416610"/>
                  </a:lnTo>
                  <a:lnTo>
                    <a:pt x="40576" y="463511"/>
                  </a:lnTo>
                  <a:lnTo>
                    <a:pt x="28308" y="511149"/>
                  </a:lnTo>
                  <a:lnTo>
                    <a:pt x="27457" y="515239"/>
                  </a:lnTo>
                  <a:lnTo>
                    <a:pt x="18211" y="559473"/>
                  </a:lnTo>
                  <a:lnTo>
                    <a:pt x="10299" y="608406"/>
                  </a:lnTo>
                  <a:lnTo>
                    <a:pt x="4622" y="657910"/>
                  </a:lnTo>
                  <a:lnTo>
                    <a:pt x="1181" y="707923"/>
                  </a:lnTo>
                  <a:lnTo>
                    <a:pt x="0" y="758367"/>
                  </a:lnTo>
                  <a:lnTo>
                    <a:pt x="1130" y="808151"/>
                  </a:lnTo>
                  <a:lnTo>
                    <a:pt x="4559" y="857592"/>
                  </a:lnTo>
                  <a:lnTo>
                    <a:pt x="10274" y="906653"/>
                  </a:lnTo>
                  <a:lnTo>
                    <a:pt x="18224" y="955230"/>
                  </a:lnTo>
                  <a:lnTo>
                    <a:pt x="28397" y="1003287"/>
                  </a:lnTo>
                  <a:lnTo>
                    <a:pt x="40767" y="1050721"/>
                  </a:lnTo>
                  <a:lnTo>
                    <a:pt x="55308" y="1097495"/>
                  </a:lnTo>
                  <a:lnTo>
                    <a:pt x="71970" y="1143533"/>
                  </a:lnTo>
                  <a:lnTo>
                    <a:pt x="90754" y="1188758"/>
                  </a:lnTo>
                  <a:lnTo>
                    <a:pt x="111620" y="1233106"/>
                  </a:lnTo>
                  <a:lnTo>
                    <a:pt x="134531" y="1276502"/>
                  </a:lnTo>
                  <a:lnTo>
                    <a:pt x="159473" y="1318895"/>
                  </a:lnTo>
                  <a:lnTo>
                    <a:pt x="186410" y="1360195"/>
                  </a:lnTo>
                  <a:lnTo>
                    <a:pt x="215315" y="1400340"/>
                  </a:lnTo>
                  <a:lnTo>
                    <a:pt x="246164" y="1439265"/>
                  </a:lnTo>
                  <a:lnTo>
                    <a:pt x="278917" y="1476908"/>
                  </a:lnTo>
                  <a:lnTo>
                    <a:pt x="313563" y="1513192"/>
                  </a:lnTo>
                  <a:lnTo>
                    <a:pt x="349821" y="1547812"/>
                  </a:lnTo>
                  <a:lnTo>
                    <a:pt x="387413" y="1580527"/>
                  </a:lnTo>
                  <a:lnTo>
                    <a:pt x="426250" y="1611287"/>
                  </a:lnTo>
                  <a:lnTo>
                    <a:pt x="466305" y="1640090"/>
                  </a:lnTo>
                  <a:lnTo>
                    <a:pt x="507492" y="1666913"/>
                  </a:lnTo>
                  <a:lnTo>
                    <a:pt x="549744" y="1691728"/>
                  </a:lnTo>
                  <a:lnTo>
                    <a:pt x="593026" y="1714512"/>
                  </a:lnTo>
                  <a:lnTo>
                    <a:pt x="637260" y="1735264"/>
                  </a:lnTo>
                  <a:lnTo>
                    <a:pt x="682396" y="1753958"/>
                  </a:lnTo>
                  <a:lnTo>
                    <a:pt x="728370" y="1770557"/>
                  </a:lnTo>
                  <a:lnTo>
                    <a:pt x="775106" y="1785061"/>
                  </a:lnTo>
                  <a:lnTo>
                    <a:pt x="822566" y="1797443"/>
                  </a:lnTo>
                  <a:lnTo>
                    <a:pt x="870661" y="1807667"/>
                  </a:lnTo>
                  <a:lnTo>
                    <a:pt x="919365" y="1815744"/>
                  </a:lnTo>
                  <a:lnTo>
                    <a:pt x="968590" y="1821624"/>
                  </a:lnTo>
                  <a:lnTo>
                    <a:pt x="1018286" y="1825294"/>
                  </a:lnTo>
                  <a:lnTo>
                    <a:pt x="1068387" y="1826755"/>
                  </a:lnTo>
                  <a:lnTo>
                    <a:pt x="1118844" y="1825574"/>
                  </a:lnTo>
                  <a:lnTo>
                    <a:pt x="1168844" y="1822132"/>
                  </a:lnTo>
                  <a:lnTo>
                    <a:pt x="1218349" y="1816455"/>
                  </a:lnTo>
                  <a:lnTo>
                    <a:pt x="1267282" y="1808543"/>
                  </a:lnTo>
                  <a:lnTo>
                    <a:pt x="1315605" y="1798447"/>
                  </a:lnTo>
                  <a:lnTo>
                    <a:pt x="1363243" y="1786178"/>
                  </a:lnTo>
                  <a:lnTo>
                    <a:pt x="1410144" y="1771751"/>
                  </a:lnTo>
                  <a:lnTo>
                    <a:pt x="1456245" y="1755203"/>
                  </a:lnTo>
                  <a:lnTo>
                    <a:pt x="1501495" y="1736534"/>
                  </a:lnTo>
                  <a:lnTo>
                    <a:pt x="1545831" y="1715795"/>
                  </a:lnTo>
                  <a:lnTo>
                    <a:pt x="1589201" y="1692998"/>
                  </a:lnTo>
                  <a:lnTo>
                    <a:pt x="1631530" y="1668157"/>
                  </a:lnTo>
                  <a:lnTo>
                    <a:pt x="1672780" y="1641309"/>
                  </a:lnTo>
                  <a:lnTo>
                    <a:pt x="1712887" y="1612468"/>
                  </a:lnTo>
                  <a:lnTo>
                    <a:pt x="1751774" y="1581658"/>
                  </a:lnTo>
                  <a:lnTo>
                    <a:pt x="1789404" y="1548904"/>
                  </a:lnTo>
                  <a:lnTo>
                    <a:pt x="1825726" y="1514233"/>
                  </a:lnTo>
                  <a:lnTo>
                    <a:pt x="1860651" y="1477670"/>
                  </a:lnTo>
                  <a:lnTo>
                    <a:pt x="1893798" y="1439633"/>
                  </a:lnTo>
                  <a:lnTo>
                    <a:pt x="1924875" y="1400479"/>
                  </a:lnTo>
                  <a:lnTo>
                    <a:pt x="1953945" y="1360144"/>
                  </a:lnTo>
                  <a:lnTo>
                    <a:pt x="1980996" y="1318691"/>
                  </a:lnTo>
                  <a:lnTo>
                    <a:pt x="2006003" y="1276197"/>
                  </a:lnTo>
                  <a:lnTo>
                    <a:pt x="2028939" y="1232687"/>
                  </a:lnTo>
                  <a:lnTo>
                    <a:pt x="2049805" y="1188237"/>
                  </a:lnTo>
                  <a:lnTo>
                    <a:pt x="2068550" y="1142898"/>
                  </a:lnTo>
                  <a:lnTo>
                    <a:pt x="2085174" y="1096721"/>
                  </a:lnTo>
                  <a:lnTo>
                    <a:pt x="2099652" y="1049756"/>
                  </a:lnTo>
                  <a:lnTo>
                    <a:pt x="2111972" y="1002080"/>
                  </a:lnTo>
                  <a:lnTo>
                    <a:pt x="2122093" y="953744"/>
                  </a:lnTo>
                  <a:lnTo>
                    <a:pt x="2130006" y="904786"/>
                  </a:lnTo>
                  <a:lnTo>
                    <a:pt x="2135695" y="855281"/>
                  </a:lnTo>
                  <a:lnTo>
                    <a:pt x="2139150" y="805268"/>
                  </a:lnTo>
                  <a:lnTo>
                    <a:pt x="2140318" y="75482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474590" y="3541261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4"/>
                  </a:moveTo>
                  <a:lnTo>
                    <a:pt x="72102" y="72102"/>
                  </a:lnTo>
                  <a:lnTo>
                    <a:pt x="110721" y="40557"/>
                  </a:lnTo>
                  <a:lnTo>
                    <a:pt x="153539" y="18025"/>
                  </a:lnTo>
                  <a:lnTo>
                    <a:pt x="199157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30" y="40560"/>
                  </a:lnTo>
                  <a:lnTo>
                    <a:pt x="420244" y="72102"/>
                  </a:lnTo>
                  <a:lnTo>
                    <a:pt x="451790" y="110720"/>
                  </a:lnTo>
                  <a:lnTo>
                    <a:pt x="474321" y="153538"/>
                  </a:lnTo>
                  <a:lnTo>
                    <a:pt x="487840" y="199155"/>
                  </a:lnTo>
                  <a:lnTo>
                    <a:pt x="492347" y="246173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6"/>
                  </a:lnTo>
                  <a:lnTo>
                    <a:pt x="420244" y="420244"/>
                  </a:lnTo>
                  <a:close/>
                </a:path>
                <a:path w="492759" h="492759">
                  <a:moveTo>
                    <a:pt x="72102" y="420243"/>
                  </a:move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9"/>
                  </a:lnTo>
                  <a:lnTo>
                    <a:pt x="72102" y="72101"/>
                  </a:lnTo>
                  <a:lnTo>
                    <a:pt x="420244" y="420244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0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74590" y="3541261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3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9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7" y="246172"/>
                  </a:lnTo>
                  <a:lnTo>
                    <a:pt x="487840" y="293190"/>
                  </a:lnTo>
                  <a:lnTo>
                    <a:pt x="474321" y="338807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9" y="474320"/>
                  </a:lnTo>
                  <a:lnTo>
                    <a:pt x="293191" y="487839"/>
                  </a:lnTo>
                  <a:lnTo>
                    <a:pt x="246173" y="492346"/>
                  </a:lnTo>
                  <a:lnTo>
                    <a:pt x="199156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19"/>
                  </a:lnTo>
                  <a:lnTo>
                    <a:pt x="72102" y="72101"/>
                  </a:lnTo>
                  <a:close/>
                </a:path>
              </a:pathLst>
            </a:custGeom>
            <a:ln w="100011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371864" y="2214930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232992" y="1247076"/>
                  </a:moveTo>
                  <a:lnTo>
                    <a:pt x="1220711" y="1172527"/>
                  </a:lnTo>
                  <a:lnTo>
                    <a:pt x="1205484" y="1118463"/>
                  </a:lnTo>
                  <a:lnTo>
                    <a:pt x="1184300" y="1087996"/>
                  </a:lnTo>
                  <a:lnTo>
                    <a:pt x="1184973" y="1083284"/>
                  </a:lnTo>
                  <a:lnTo>
                    <a:pt x="1191933" y="1034694"/>
                  </a:lnTo>
                  <a:lnTo>
                    <a:pt x="1192161" y="1033132"/>
                  </a:lnTo>
                  <a:lnTo>
                    <a:pt x="1192212" y="1030782"/>
                  </a:lnTo>
                  <a:lnTo>
                    <a:pt x="1191082" y="1017460"/>
                  </a:lnTo>
                  <a:lnTo>
                    <a:pt x="1185468" y="951623"/>
                  </a:lnTo>
                  <a:lnTo>
                    <a:pt x="1173911" y="879475"/>
                  </a:lnTo>
                  <a:lnTo>
                    <a:pt x="1167803" y="848182"/>
                  </a:lnTo>
                  <a:lnTo>
                    <a:pt x="1169301" y="870991"/>
                  </a:lnTo>
                  <a:lnTo>
                    <a:pt x="1169771" y="923124"/>
                  </a:lnTo>
                  <a:lnTo>
                    <a:pt x="1163167" y="980097"/>
                  </a:lnTo>
                  <a:lnTo>
                    <a:pt x="1143457" y="1017460"/>
                  </a:lnTo>
                  <a:lnTo>
                    <a:pt x="1143457" y="1008049"/>
                  </a:lnTo>
                  <a:lnTo>
                    <a:pt x="1128534" y="1008049"/>
                  </a:lnTo>
                  <a:lnTo>
                    <a:pt x="1128534" y="1028433"/>
                  </a:lnTo>
                  <a:lnTo>
                    <a:pt x="1126185" y="1030782"/>
                  </a:lnTo>
                  <a:lnTo>
                    <a:pt x="1123048" y="1033132"/>
                  </a:lnTo>
                  <a:lnTo>
                    <a:pt x="1121473" y="1034694"/>
                  </a:lnTo>
                  <a:lnTo>
                    <a:pt x="1121346" y="1028217"/>
                  </a:lnTo>
                  <a:lnTo>
                    <a:pt x="1120813" y="1014971"/>
                  </a:lnTo>
                  <a:lnTo>
                    <a:pt x="1120686" y="1008049"/>
                  </a:lnTo>
                  <a:lnTo>
                    <a:pt x="1074356" y="1008049"/>
                  </a:lnTo>
                  <a:lnTo>
                    <a:pt x="1074356" y="1038618"/>
                  </a:lnTo>
                  <a:lnTo>
                    <a:pt x="1117549" y="1038618"/>
                  </a:lnTo>
                  <a:lnTo>
                    <a:pt x="1115974" y="1039406"/>
                  </a:lnTo>
                  <a:lnTo>
                    <a:pt x="1115187" y="1040968"/>
                  </a:lnTo>
                  <a:lnTo>
                    <a:pt x="1114399" y="1041755"/>
                  </a:lnTo>
                  <a:lnTo>
                    <a:pt x="1112837" y="1044105"/>
                  </a:lnTo>
                  <a:lnTo>
                    <a:pt x="1109687" y="1047242"/>
                  </a:lnTo>
                  <a:lnTo>
                    <a:pt x="1074356" y="1047242"/>
                  </a:lnTo>
                  <a:lnTo>
                    <a:pt x="1074356" y="1076236"/>
                  </a:lnTo>
                  <a:lnTo>
                    <a:pt x="1085354" y="1076236"/>
                  </a:lnTo>
                  <a:lnTo>
                    <a:pt x="1077493" y="1080160"/>
                  </a:lnTo>
                  <a:lnTo>
                    <a:pt x="1074356" y="1083284"/>
                  </a:lnTo>
                  <a:lnTo>
                    <a:pt x="1074356" y="1076236"/>
                  </a:lnTo>
                  <a:lnTo>
                    <a:pt x="1067282" y="1076236"/>
                  </a:lnTo>
                  <a:lnTo>
                    <a:pt x="1067282" y="1084859"/>
                  </a:lnTo>
                  <a:lnTo>
                    <a:pt x="1072781" y="1084859"/>
                  </a:lnTo>
                  <a:lnTo>
                    <a:pt x="1069644" y="1087996"/>
                  </a:lnTo>
                  <a:lnTo>
                    <a:pt x="1067282" y="1085634"/>
                  </a:lnTo>
                  <a:lnTo>
                    <a:pt x="1067282" y="1084859"/>
                  </a:lnTo>
                  <a:lnTo>
                    <a:pt x="1066507" y="1084859"/>
                  </a:lnTo>
                  <a:lnTo>
                    <a:pt x="1061783" y="1080935"/>
                  </a:lnTo>
                  <a:lnTo>
                    <a:pt x="1055509" y="1078585"/>
                  </a:lnTo>
                  <a:lnTo>
                    <a:pt x="1047648" y="1076236"/>
                  </a:lnTo>
                  <a:lnTo>
                    <a:pt x="1067282" y="1076236"/>
                  </a:lnTo>
                  <a:lnTo>
                    <a:pt x="1067282" y="1047242"/>
                  </a:lnTo>
                  <a:lnTo>
                    <a:pt x="1029589" y="1047242"/>
                  </a:lnTo>
                  <a:lnTo>
                    <a:pt x="1029589" y="1046454"/>
                  </a:lnTo>
                  <a:lnTo>
                    <a:pt x="1028801" y="1046454"/>
                  </a:lnTo>
                  <a:lnTo>
                    <a:pt x="1028801" y="1045667"/>
                  </a:lnTo>
                  <a:lnTo>
                    <a:pt x="1026452" y="1043317"/>
                  </a:lnTo>
                  <a:lnTo>
                    <a:pt x="1024877" y="1040968"/>
                  </a:lnTo>
                  <a:lnTo>
                    <a:pt x="1022527" y="1039406"/>
                  </a:lnTo>
                  <a:lnTo>
                    <a:pt x="1022527" y="1038618"/>
                  </a:lnTo>
                  <a:lnTo>
                    <a:pt x="1021740" y="1038618"/>
                  </a:lnTo>
                  <a:lnTo>
                    <a:pt x="1019378" y="1036269"/>
                  </a:lnTo>
                  <a:lnTo>
                    <a:pt x="1017028" y="1034694"/>
                  </a:lnTo>
                  <a:lnTo>
                    <a:pt x="1014666" y="1032344"/>
                  </a:lnTo>
                  <a:lnTo>
                    <a:pt x="1014666" y="1024509"/>
                  </a:lnTo>
                  <a:lnTo>
                    <a:pt x="1015136" y="1019810"/>
                  </a:lnTo>
                  <a:lnTo>
                    <a:pt x="1015377" y="1017460"/>
                  </a:lnTo>
                  <a:lnTo>
                    <a:pt x="1015453" y="1008049"/>
                  </a:lnTo>
                  <a:lnTo>
                    <a:pt x="998181" y="1008049"/>
                  </a:lnTo>
                  <a:lnTo>
                    <a:pt x="998181" y="1019810"/>
                  </a:lnTo>
                  <a:lnTo>
                    <a:pt x="976020" y="982408"/>
                  </a:lnTo>
                  <a:lnTo>
                    <a:pt x="964018" y="924598"/>
                  </a:lnTo>
                  <a:lnTo>
                    <a:pt x="959091" y="871474"/>
                  </a:lnTo>
                  <a:lnTo>
                    <a:pt x="958126" y="848182"/>
                  </a:lnTo>
                  <a:lnTo>
                    <a:pt x="954595" y="879970"/>
                  </a:lnTo>
                  <a:lnTo>
                    <a:pt x="948702" y="953198"/>
                  </a:lnTo>
                  <a:lnTo>
                    <a:pt x="947534" y="1034694"/>
                  </a:lnTo>
                  <a:lnTo>
                    <a:pt x="958126" y="1091120"/>
                  </a:lnTo>
                  <a:lnTo>
                    <a:pt x="935837" y="1120381"/>
                  </a:lnTo>
                  <a:lnTo>
                    <a:pt x="918171" y="1171752"/>
                  </a:lnTo>
                  <a:lnTo>
                    <a:pt x="906551" y="1220622"/>
                  </a:lnTo>
                  <a:lnTo>
                    <a:pt x="902373" y="1242377"/>
                  </a:lnTo>
                  <a:lnTo>
                    <a:pt x="912266" y="1233322"/>
                  </a:lnTo>
                  <a:lnTo>
                    <a:pt x="937323" y="1212303"/>
                  </a:lnTo>
                  <a:lnTo>
                    <a:pt x="970622" y="1188491"/>
                  </a:lnTo>
                  <a:lnTo>
                    <a:pt x="1005243" y="1171067"/>
                  </a:lnTo>
                  <a:lnTo>
                    <a:pt x="1010450" y="1192593"/>
                  </a:lnTo>
                  <a:lnTo>
                    <a:pt x="1017397" y="1217790"/>
                  </a:lnTo>
                  <a:lnTo>
                    <a:pt x="1036053" y="1268476"/>
                  </a:lnTo>
                  <a:lnTo>
                    <a:pt x="1060259" y="1301788"/>
                  </a:lnTo>
                  <a:lnTo>
                    <a:pt x="1074140" y="1305229"/>
                  </a:lnTo>
                  <a:lnTo>
                    <a:pt x="1089063" y="1296314"/>
                  </a:lnTo>
                  <a:lnTo>
                    <a:pt x="1104874" y="1272374"/>
                  </a:lnTo>
                  <a:lnTo>
                    <a:pt x="1121486" y="1230731"/>
                  </a:lnTo>
                  <a:lnTo>
                    <a:pt x="1138097" y="1171067"/>
                  </a:lnTo>
                  <a:lnTo>
                    <a:pt x="1138745" y="1168704"/>
                  </a:lnTo>
                  <a:lnTo>
                    <a:pt x="1171028" y="1188554"/>
                  </a:lnTo>
                  <a:lnTo>
                    <a:pt x="1201470" y="1214653"/>
                  </a:lnTo>
                  <a:lnTo>
                    <a:pt x="1224114" y="1237373"/>
                  </a:lnTo>
                  <a:lnTo>
                    <a:pt x="1232992" y="1247076"/>
                  </a:lnTo>
                  <a:close/>
                </a:path>
                <a:path w="2140585" h="1826895">
                  <a:moveTo>
                    <a:pt x="2140318" y="1068387"/>
                  </a:moveTo>
                  <a:lnTo>
                    <a:pt x="2139188" y="1018603"/>
                  </a:lnTo>
                  <a:lnTo>
                    <a:pt x="2135759" y="969162"/>
                  </a:lnTo>
                  <a:lnTo>
                    <a:pt x="2130044" y="920115"/>
                  </a:lnTo>
                  <a:lnTo>
                    <a:pt x="2122093" y="871524"/>
                  </a:lnTo>
                  <a:lnTo>
                    <a:pt x="2111921" y="823480"/>
                  </a:lnTo>
                  <a:lnTo>
                    <a:pt x="2099551" y="776033"/>
                  </a:lnTo>
                  <a:lnTo>
                    <a:pt x="2085009" y="729259"/>
                  </a:lnTo>
                  <a:lnTo>
                    <a:pt x="2068347" y="683221"/>
                  </a:lnTo>
                  <a:lnTo>
                    <a:pt x="2049564" y="637997"/>
                  </a:lnTo>
                  <a:lnTo>
                    <a:pt x="2028698" y="593648"/>
                  </a:lnTo>
                  <a:lnTo>
                    <a:pt x="2005787" y="550252"/>
                  </a:lnTo>
                  <a:lnTo>
                    <a:pt x="1980844" y="507860"/>
                  </a:lnTo>
                  <a:lnTo>
                    <a:pt x="1953907" y="466559"/>
                  </a:lnTo>
                  <a:lnTo>
                    <a:pt x="1925002" y="426415"/>
                  </a:lnTo>
                  <a:lnTo>
                    <a:pt x="1894166" y="387489"/>
                  </a:lnTo>
                  <a:lnTo>
                    <a:pt x="1861400" y="349846"/>
                  </a:lnTo>
                  <a:lnTo>
                    <a:pt x="1826755" y="313563"/>
                  </a:lnTo>
                  <a:lnTo>
                    <a:pt x="1790496" y="278942"/>
                  </a:lnTo>
                  <a:lnTo>
                    <a:pt x="1752904" y="246227"/>
                  </a:lnTo>
                  <a:lnTo>
                    <a:pt x="1714068" y="215468"/>
                  </a:lnTo>
                  <a:lnTo>
                    <a:pt x="1674012" y="186664"/>
                  </a:lnTo>
                  <a:lnTo>
                    <a:pt x="1632839" y="159854"/>
                  </a:lnTo>
                  <a:lnTo>
                    <a:pt x="1590573" y="135026"/>
                  </a:lnTo>
                  <a:lnTo>
                    <a:pt x="1547291" y="112242"/>
                  </a:lnTo>
                  <a:lnTo>
                    <a:pt x="1503057" y="91490"/>
                  </a:lnTo>
                  <a:lnTo>
                    <a:pt x="1457921" y="72796"/>
                  </a:lnTo>
                  <a:lnTo>
                    <a:pt x="1411947" y="56197"/>
                  </a:lnTo>
                  <a:lnTo>
                    <a:pt x="1365211" y="41694"/>
                  </a:lnTo>
                  <a:lnTo>
                    <a:pt x="1317752" y="29311"/>
                  </a:lnTo>
                  <a:lnTo>
                    <a:pt x="1269657" y="19088"/>
                  </a:lnTo>
                  <a:lnTo>
                    <a:pt x="1220952" y="11010"/>
                  </a:lnTo>
                  <a:lnTo>
                    <a:pt x="1171727" y="5130"/>
                  </a:lnTo>
                  <a:lnTo>
                    <a:pt x="1122032" y="1460"/>
                  </a:lnTo>
                  <a:lnTo>
                    <a:pt x="1071930" y="0"/>
                  </a:lnTo>
                  <a:lnTo>
                    <a:pt x="1021486" y="1181"/>
                  </a:lnTo>
                  <a:lnTo>
                    <a:pt x="971473" y="4622"/>
                  </a:lnTo>
                  <a:lnTo>
                    <a:pt x="921969" y="10299"/>
                  </a:lnTo>
                  <a:lnTo>
                    <a:pt x="873036" y="18211"/>
                  </a:lnTo>
                  <a:lnTo>
                    <a:pt x="824712" y="28308"/>
                  </a:lnTo>
                  <a:lnTo>
                    <a:pt x="777074" y="40576"/>
                  </a:lnTo>
                  <a:lnTo>
                    <a:pt x="730173" y="55003"/>
                  </a:lnTo>
                  <a:lnTo>
                    <a:pt x="684072" y="71564"/>
                  </a:lnTo>
                  <a:lnTo>
                    <a:pt x="638822" y="90220"/>
                  </a:lnTo>
                  <a:lnTo>
                    <a:pt x="594487" y="110959"/>
                  </a:lnTo>
                  <a:lnTo>
                    <a:pt x="551116" y="133756"/>
                  </a:lnTo>
                  <a:lnTo>
                    <a:pt x="508787" y="158597"/>
                  </a:lnTo>
                  <a:lnTo>
                    <a:pt x="467537" y="185445"/>
                  </a:lnTo>
                  <a:lnTo>
                    <a:pt x="427431" y="214287"/>
                  </a:lnTo>
                  <a:lnTo>
                    <a:pt x="388543" y="245097"/>
                  </a:lnTo>
                  <a:lnTo>
                    <a:pt x="350913" y="277850"/>
                  </a:lnTo>
                  <a:lnTo>
                    <a:pt x="314604" y="312521"/>
                  </a:lnTo>
                  <a:lnTo>
                    <a:pt x="279666" y="349084"/>
                  </a:lnTo>
                  <a:lnTo>
                    <a:pt x="246519" y="387121"/>
                  </a:lnTo>
                  <a:lnTo>
                    <a:pt x="215442" y="426275"/>
                  </a:lnTo>
                  <a:lnTo>
                    <a:pt x="186372" y="466610"/>
                  </a:lnTo>
                  <a:lnTo>
                    <a:pt x="159321" y="508063"/>
                  </a:lnTo>
                  <a:lnTo>
                    <a:pt x="134315" y="550557"/>
                  </a:lnTo>
                  <a:lnTo>
                    <a:pt x="111379" y="594067"/>
                  </a:lnTo>
                  <a:lnTo>
                    <a:pt x="90525" y="638517"/>
                  </a:lnTo>
                  <a:lnTo>
                    <a:pt x="71767" y="683856"/>
                  </a:lnTo>
                  <a:lnTo>
                    <a:pt x="55143" y="730034"/>
                  </a:lnTo>
                  <a:lnTo>
                    <a:pt x="40665" y="776998"/>
                  </a:lnTo>
                  <a:lnTo>
                    <a:pt x="28359" y="824674"/>
                  </a:lnTo>
                  <a:lnTo>
                    <a:pt x="18224" y="873010"/>
                  </a:lnTo>
                  <a:lnTo>
                    <a:pt x="10312" y="921969"/>
                  </a:lnTo>
                  <a:lnTo>
                    <a:pt x="4622" y="971473"/>
                  </a:lnTo>
                  <a:lnTo>
                    <a:pt x="1168" y="1021486"/>
                  </a:lnTo>
                  <a:lnTo>
                    <a:pt x="0" y="1071943"/>
                  </a:lnTo>
                  <a:lnTo>
                    <a:pt x="1447" y="1122045"/>
                  </a:lnTo>
                  <a:lnTo>
                    <a:pt x="5130" y="1171740"/>
                  </a:lnTo>
                  <a:lnTo>
                    <a:pt x="11010" y="1220965"/>
                  </a:lnTo>
                  <a:lnTo>
                    <a:pt x="19075" y="1269657"/>
                  </a:lnTo>
                  <a:lnTo>
                    <a:pt x="29311" y="1317764"/>
                  </a:lnTo>
                  <a:lnTo>
                    <a:pt x="41681" y="1365211"/>
                  </a:lnTo>
                  <a:lnTo>
                    <a:pt x="56184" y="1411960"/>
                  </a:lnTo>
                  <a:lnTo>
                    <a:pt x="72796" y="1457921"/>
                  </a:lnTo>
                  <a:lnTo>
                    <a:pt x="91478" y="1503057"/>
                  </a:lnTo>
                  <a:lnTo>
                    <a:pt x="112229" y="1547291"/>
                  </a:lnTo>
                  <a:lnTo>
                    <a:pt x="135026" y="1590573"/>
                  </a:lnTo>
                  <a:lnTo>
                    <a:pt x="159842" y="1632839"/>
                  </a:lnTo>
                  <a:lnTo>
                    <a:pt x="186664" y="1674025"/>
                  </a:lnTo>
                  <a:lnTo>
                    <a:pt x="215468" y="1714068"/>
                  </a:lnTo>
                  <a:lnTo>
                    <a:pt x="246227" y="1752917"/>
                  </a:lnTo>
                  <a:lnTo>
                    <a:pt x="278930" y="1790496"/>
                  </a:lnTo>
                  <a:lnTo>
                    <a:pt x="313563" y="1826755"/>
                  </a:lnTo>
                  <a:lnTo>
                    <a:pt x="669480" y="1470837"/>
                  </a:lnTo>
                  <a:lnTo>
                    <a:pt x="635863" y="1434147"/>
                  </a:lnTo>
                  <a:lnTo>
                    <a:pt x="605777" y="1394929"/>
                  </a:lnTo>
                  <a:lnTo>
                    <a:pt x="579348" y="1353413"/>
                  </a:lnTo>
                  <a:lnTo>
                    <a:pt x="556729" y="1309839"/>
                  </a:lnTo>
                  <a:lnTo>
                    <a:pt x="538048" y="1264450"/>
                  </a:lnTo>
                  <a:lnTo>
                    <a:pt x="523443" y="1217485"/>
                  </a:lnTo>
                  <a:lnTo>
                    <a:pt x="513041" y="1169174"/>
                  </a:lnTo>
                  <a:lnTo>
                    <a:pt x="506996" y="1119771"/>
                  </a:lnTo>
                  <a:lnTo>
                    <a:pt x="505434" y="1069505"/>
                  </a:lnTo>
                  <a:lnTo>
                    <a:pt x="507619" y="1019937"/>
                  </a:lnTo>
                  <a:lnTo>
                    <a:pt x="514045" y="971169"/>
                  </a:lnTo>
                  <a:lnTo>
                    <a:pt x="524649" y="923429"/>
                  </a:lnTo>
                  <a:lnTo>
                    <a:pt x="539356" y="876935"/>
                  </a:lnTo>
                  <a:lnTo>
                    <a:pt x="558101" y="831862"/>
                  </a:lnTo>
                  <a:lnTo>
                    <a:pt x="580821" y="788428"/>
                  </a:lnTo>
                  <a:lnTo>
                    <a:pt x="607441" y="746848"/>
                  </a:lnTo>
                  <a:lnTo>
                    <a:pt x="637819" y="707415"/>
                  </a:lnTo>
                  <a:lnTo>
                    <a:pt x="672109" y="670039"/>
                  </a:lnTo>
                  <a:lnTo>
                    <a:pt x="708774" y="636435"/>
                  </a:lnTo>
                  <a:lnTo>
                    <a:pt x="747839" y="606450"/>
                  </a:lnTo>
                  <a:lnTo>
                    <a:pt x="789114" y="580136"/>
                  </a:lnTo>
                  <a:lnTo>
                    <a:pt x="832396" y="557568"/>
                  </a:lnTo>
                  <a:lnTo>
                    <a:pt x="877468" y="538822"/>
                  </a:lnTo>
                  <a:lnTo>
                    <a:pt x="924128" y="523951"/>
                  </a:lnTo>
                  <a:lnTo>
                    <a:pt x="972172" y="513041"/>
                  </a:lnTo>
                  <a:lnTo>
                    <a:pt x="1021384" y="506158"/>
                  </a:lnTo>
                  <a:lnTo>
                    <a:pt x="1071587" y="503364"/>
                  </a:lnTo>
                  <a:lnTo>
                    <a:pt x="1121232" y="505548"/>
                  </a:lnTo>
                  <a:lnTo>
                    <a:pt x="1170152" y="512076"/>
                  </a:lnTo>
                  <a:lnTo>
                    <a:pt x="1218095" y="522833"/>
                  </a:lnTo>
                  <a:lnTo>
                    <a:pt x="1264805" y="537692"/>
                  </a:lnTo>
                  <a:lnTo>
                    <a:pt x="1310017" y="556552"/>
                  </a:lnTo>
                  <a:lnTo>
                    <a:pt x="1353489" y="579285"/>
                  </a:lnTo>
                  <a:lnTo>
                    <a:pt x="1394955" y="605764"/>
                  </a:lnTo>
                  <a:lnTo>
                    <a:pt x="1434147" y="635863"/>
                  </a:lnTo>
                  <a:lnTo>
                    <a:pt x="1470825" y="669493"/>
                  </a:lnTo>
                  <a:lnTo>
                    <a:pt x="1504454" y="706170"/>
                  </a:lnTo>
                  <a:lnTo>
                    <a:pt x="1534553" y="745363"/>
                  </a:lnTo>
                  <a:lnTo>
                    <a:pt x="1561033" y="786828"/>
                  </a:lnTo>
                  <a:lnTo>
                    <a:pt x="1583766" y="830300"/>
                  </a:lnTo>
                  <a:lnTo>
                    <a:pt x="1602625" y="875512"/>
                  </a:lnTo>
                  <a:lnTo>
                    <a:pt x="1617484" y="922223"/>
                  </a:lnTo>
                  <a:lnTo>
                    <a:pt x="1628241" y="970165"/>
                  </a:lnTo>
                  <a:lnTo>
                    <a:pt x="1634769" y="1019086"/>
                  </a:lnTo>
                  <a:lnTo>
                    <a:pt x="1636953" y="1068730"/>
                  </a:lnTo>
                  <a:lnTo>
                    <a:pt x="1634159" y="1118933"/>
                  </a:lnTo>
                  <a:lnTo>
                    <a:pt x="1627276" y="1168146"/>
                  </a:lnTo>
                  <a:lnTo>
                    <a:pt x="1616367" y="1216190"/>
                  </a:lnTo>
                  <a:lnTo>
                    <a:pt x="1601495" y="1262849"/>
                  </a:lnTo>
                  <a:lnTo>
                    <a:pt x="1582750" y="1307922"/>
                  </a:lnTo>
                  <a:lnTo>
                    <a:pt x="1560182" y="1351203"/>
                  </a:lnTo>
                  <a:lnTo>
                    <a:pt x="1533880" y="1392478"/>
                  </a:lnTo>
                  <a:lnTo>
                    <a:pt x="1503883" y="1431544"/>
                  </a:lnTo>
                  <a:lnTo>
                    <a:pt x="1470279" y="1468208"/>
                  </a:lnTo>
                  <a:lnTo>
                    <a:pt x="1827796" y="1825713"/>
                  </a:lnTo>
                  <a:lnTo>
                    <a:pt x="1862467" y="1789404"/>
                  </a:lnTo>
                  <a:lnTo>
                    <a:pt x="1895221" y="1751774"/>
                  </a:lnTo>
                  <a:lnTo>
                    <a:pt x="1926031" y="1712887"/>
                  </a:lnTo>
                  <a:lnTo>
                    <a:pt x="1954872" y="1672780"/>
                  </a:lnTo>
                  <a:lnTo>
                    <a:pt x="1981720" y="1631530"/>
                  </a:lnTo>
                  <a:lnTo>
                    <a:pt x="2006561" y="1589201"/>
                  </a:lnTo>
                  <a:lnTo>
                    <a:pt x="2029358" y="1545831"/>
                  </a:lnTo>
                  <a:lnTo>
                    <a:pt x="2050097" y="1501495"/>
                  </a:lnTo>
                  <a:lnTo>
                    <a:pt x="2068753" y="1456245"/>
                  </a:lnTo>
                  <a:lnTo>
                    <a:pt x="2085314" y="1410144"/>
                  </a:lnTo>
                  <a:lnTo>
                    <a:pt x="2099741" y="1363243"/>
                  </a:lnTo>
                  <a:lnTo>
                    <a:pt x="2112010" y="1315605"/>
                  </a:lnTo>
                  <a:lnTo>
                    <a:pt x="2112861" y="1311516"/>
                  </a:lnTo>
                  <a:lnTo>
                    <a:pt x="2122106" y="1267282"/>
                  </a:lnTo>
                  <a:lnTo>
                    <a:pt x="2130018" y="1218349"/>
                  </a:lnTo>
                  <a:lnTo>
                    <a:pt x="2135695" y="1168844"/>
                  </a:lnTo>
                  <a:lnTo>
                    <a:pt x="2139137" y="1118831"/>
                  </a:lnTo>
                  <a:lnTo>
                    <a:pt x="2140318" y="106838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370066" y="2961094"/>
              <a:ext cx="145256" cy="30079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195853" y="2032120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3"/>
                  </a:moveTo>
                  <a:lnTo>
                    <a:pt x="72103" y="72102"/>
                  </a:lnTo>
                  <a:lnTo>
                    <a:pt x="110721" y="40557"/>
                  </a:lnTo>
                  <a:lnTo>
                    <a:pt x="153539" y="18025"/>
                  </a:lnTo>
                  <a:lnTo>
                    <a:pt x="199156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29" y="40559"/>
                  </a:lnTo>
                  <a:lnTo>
                    <a:pt x="420244" y="72102"/>
                  </a:lnTo>
                  <a:lnTo>
                    <a:pt x="451789" y="110720"/>
                  </a:lnTo>
                  <a:lnTo>
                    <a:pt x="474321" y="153537"/>
                  </a:lnTo>
                  <a:lnTo>
                    <a:pt x="487840" y="199155"/>
                  </a:lnTo>
                  <a:lnTo>
                    <a:pt x="492346" y="246172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6"/>
                  </a:lnTo>
                  <a:lnTo>
                    <a:pt x="420244" y="420243"/>
                  </a:lnTo>
                  <a:close/>
                </a:path>
                <a:path w="492759" h="492759">
                  <a:moveTo>
                    <a:pt x="72102" y="420242"/>
                  </a:moveTo>
                  <a:lnTo>
                    <a:pt x="40557" y="381624"/>
                  </a:lnTo>
                  <a:lnTo>
                    <a:pt x="18025" y="338807"/>
                  </a:lnTo>
                  <a:lnTo>
                    <a:pt x="4506" y="293189"/>
                  </a:lnTo>
                  <a:lnTo>
                    <a:pt x="0" y="246171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8"/>
                  </a:lnTo>
                  <a:lnTo>
                    <a:pt x="72102" y="72101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2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195853" y="2032120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3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9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7" y="246172"/>
                  </a:lnTo>
                  <a:lnTo>
                    <a:pt x="487840" y="293190"/>
                  </a:lnTo>
                  <a:lnTo>
                    <a:pt x="474321" y="338807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89"/>
                  </a:lnTo>
                  <a:lnTo>
                    <a:pt x="0" y="246172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8"/>
                  </a:lnTo>
                  <a:lnTo>
                    <a:pt x="72102" y="72101"/>
                  </a:lnTo>
                  <a:close/>
                </a:path>
              </a:pathLst>
            </a:custGeom>
            <a:ln w="100011">
              <a:solidFill>
                <a:srgbClr val="EF62B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543439" y="3667594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293190" y="870813"/>
                  </a:moveTo>
                  <a:lnTo>
                    <a:pt x="1290866" y="859307"/>
                  </a:lnTo>
                  <a:lnTo>
                    <a:pt x="1284516" y="849909"/>
                  </a:lnTo>
                  <a:lnTo>
                    <a:pt x="1275105" y="843572"/>
                  </a:lnTo>
                  <a:lnTo>
                    <a:pt x="1263586" y="841248"/>
                  </a:lnTo>
                  <a:lnTo>
                    <a:pt x="908735" y="841248"/>
                  </a:lnTo>
                  <a:lnTo>
                    <a:pt x="897204" y="843572"/>
                  </a:lnTo>
                  <a:lnTo>
                    <a:pt x="887793" y="849909"/>
                  </a:lnTo>
                  <a:lnTo>
                    <a:pt x="881456" y="859307"/>
                  </a:lnTo>
                  <a:lnTo>
                    <a:pt x="879132" y="870813"/>
                  </a:lnTo>
                  <a:lnTo>
                    <a:pt x="881456" y="882345"/>
                  </a:lnTo>
                  <a:lnTo>
                    <a:pt x="887793" y="891743"/>
                  </a:lnTo>
                  <a:lnTo>
                    <a:pt x="897204" y="898055"/>
                  </a:lnTo>
                  <a:lnTo>
                    <a:pt x="908735" y="900366"/>
                  </a:lnTo>
                  <a:lnTo>
                    <a:pt x="1263586" y="900366"/>
                  </a:lnTo>
                  <a:lnTo>
                    <a:pt x="1275105" y="898055"/>
                  </a:lnTo>
                  <a:lnTo>
                    <a:pt x="1284516" y="891743"/>
                  </a:lnTo>
                  <a:lnTo>
                    <a:pt x="1290866" y="882345"/>
                  </a:lnTo>
                  <a:lnTo>
                    <a:pt x="1293190" y="870813"/>
                  </a:lnTo>
                  <a:close/>
                </a:path>
                <a:path w="2140585" h="1826895">
                  <a:moveTo>
                    <a:pt x="1293190" y="752487"/>
                  </a:moveTo>
                  <a:lnTo>
                    <a:pt x="1290866" y="740981"/>
                  </a:lnTo>
                  <a:lnTo>
                    <a:pt x="1284516" y="731583"/>
                  </a:lnTo>
                  <a:lnTo>
                    <a:pt x="1275105" y="725246"/>
                  </a:lnTo>
                  <a:lnTo>
                    <a:pt x="1263586" y="722922"/>
                  </a:lnTo>
                  <a:lnTo>
                    <a:pt x="908735" y="722922"/>
                  </a:lnTo>
                  <a:lnTo>
                    <a:pt x="897204" y="725246"/>
                  </a:lnTo>
                  <a:lnTo>
                    <a:pt x="887793" y="731583"/>
                  </a:lnTo>
                  <a:lnTo>
                    <a:pt x="881456" y="740981"/>
                  </a:lnTo>
                  <a:lnTo>
                    <a:pt x="879132" y="752487"/>
                  </a:lnTo>
                  <a:lnTo>
                    <a:pt x="881456" y="764019"/>
                  </a:lnTo>
                  <a:lnTo>
                    <a:pt x="887793" y="773404"/>
                  </a:lnTo>
                  <a:lnTo>
                    <a:pt x="897204" y="779729"/>
                  </a:lnTo>
                  <a:lnTo>
                    <a:pt x="908735" y="782040"/>
                  </a:lnTo>
                  <a:lnTo>
                    <a:pt x="1263586" y="782040"/>
                  </a:lnTo>
                  <a:lnTo>
                    <a:pt x="1275105" y="779729"/>
                  </a:lnTo>
                  <a:lnTo>
                    <a:pt x="1284516" y="773404"/>
                  </a:lnTo>
                  <a:lnTo>
                    <a:pt x="1290866" y="764019"/>
                  </a:lnTo>
                  <a:lnTo>
                    <a:pt x="1293190" y="752487"/>
                  </a:lnTo>
                  <a:close/>
                </a:path>
                <a:path w="2140585" h="1826895">
                  <a:moveTo>
                    <a:pt x="1293190" y="634187"/>
                  </a:moveTo>
                  <a:lnTo>
                    <a:pt x="1290866" y="622668"/>
                  </a:lnTo>
                  <a:lnTo>
                    <a:pt x="1284516" y="613270"/>
                  </a:lnTo>
                  <a:lnTo>
                    <a:pt x="1275105" y="606945"/>
                  </a:lnTo>
                  <a:lnTo>
                    <a:pt x="1263586" y="604621"/>
                  </a:lnTo>
                  <a:lnTo>
                    <a:pt x="908735" y="604621"/>
                  </a:lnTo>
                  <a:lnTo>
                    <a:pt x="897204" y="606945"/>
                  </a:lnTo>
                  <a:lnTo>
                    <a:pt x="887793" y="613270"/>
                  </a:lnTo>
                  <a:lnTo>
                    <a:pt x="881456" y="622668"/>
                  </a:lnTo>
                  <a:lnTo>
                    <a:pt x="879132" y="634187"/>
                  </a:lnTo>
                  <a:lnTo>
                    <a:pt x="881456" y="645706"/>
                  </a:lnTo>
                  <a:lnTo>
                    <a:pt x="887793" y="655116"/>
                  </a:lnTo>
                  <a:lnTo>
                    <a:pt x="897204" y="661454"/>
                  </a:lnTo>
                  <a:lnTo>
                    <a:pt x="908735" y="663790"/>
                  </a:lnTo>
                  <a:lnTo>
                    <a:pt x="1263586" y="663790"/>
                  </a:lnTo>
                  <a:lnTo>
                    <a:pt x="1275105" y="661454"/>
                  </a:lnTo>
                  <a:lnTo>
                    <a:pt x="1284516" y="655116"/>
                  </a:lnTo>
                  <a:lnTo>
                    <a:pt x="1290866" y="645706"/>
                  </a:lnTo>
                  <a:lnTo>
                    <a:pt x="1293190" y="634187"/>
                  </a:lnTo>
                  <a:close/>
                </a:path>
                <a:path w="2140585" h="1826895">
                  <a:moveTo>
                    <a:pt x="2140318" y="754811"/>
                  </a:moveTo>
                  <a:lnTo>
                    <a:pt x="2138857" y="704710"/>
                  </a:lnTo>
                  <a:lnTo>
                    <a:pt x="2135187" y="655015"/>
                  </a:lnTo>
                  <a:lnTo>
                    <a:pt x="2129307" y="605790"/>
                  </a:lnTo>
                  <a:lnTo>
                    <a:pt x="2121230" y="557098"/>
                  </a:lnTo>
                  <a:lnTo>
                    <a:pt x="2111006" y="508990"/>
                  </a:lnTo>
                  <a:lnTo>
                    <a:pt x="2098624" y="461543"/>
                  </a:lnTo>
                  <a:lnTo>
                    <a:pt x="2084120" y="414794"/>
                  </a:lnTo>
                  <a:lnTo>
                    <a:pt x="2067521" y="368833"/>
                  </a:lnTo>
                  <a:lnTo>
                    <a:pt x="2048827" y="323697"/>
                  </a:lnTo>
                  <a:lnTo>
                    <a:pt x="2028075" y="279463"/>
                  </a:lnTo>
                  <a:lnTo>
                    <a:pt x="2005291" y="236181"/>
                  </a:lnTo>
                  <a:lnTo>
                    <a:pt x="1980476" y="193916"/>
                  </a:lnTo>
                  <a:lnTo>
                    <a:pt x="1953653" y="152730"/>
                  </a:lnTo>
                  <a:lnTo>
                    <a:pt x="1924850" y="112687"/>
                  </a:lnTo>
                  <a:lnTo>
                    <a:pt x="1894090" y="73837"/>
                  </a:lnTo>
                  <a:lnTo>
                    <a:pt x="1861375" y="36258"/>
                  </a:lnTo>
                  <a:lnTo>
                    <a:pt x="1826755" y="0"/>
                  </a:lnTo>
                  <a:lnTo>
                    <a:pt x="1470825" y="355917"/>
                  </a:lnTo>
                  <a:lnTo>
                    <a:pt x="1504442" y="392607"/>
                  </a:lnTo>
                  <a:lnTo>
                    <a:pt x="1534541" y="431825"/>
                  </a:lnTo>
                  <a:lnTo>
                    <a:pt x="1560957" y="473341"/>
                  </a:lnTo>
                  <a:lnTo>
                    <a:pt x="1583575" y="516915"/>
                  </a:lnTo>
                  <a:lnTo>
                    <a:pt x="1602270" y="562305"/>
                  </a:lnTo>
                  <a:lnTo>
                    <a:pt x="1616875" y="609269"/>
                  </a:lnTo>
                  <a:lnTo>
                    <a:pt x="1627263" y="657580"/>
                  </a:lnTo>
                  <a:lnTo>
                    <a:pt x="1633308" y="706983"/>
                  </a:lnTo>
                  <a:lnTo>
                    <a:pt x="1634871" y="757250"/>
                  </a:lnTo>
                  <a:lnTo>
                    <a:pt x="1632699" y="806818"/>
                  </a:lnTo>
                  <a:lnTo>
                    <a:pt x="1626273" y="855586"/>
                  </a:lnTo>
                  <a:lnTo>
                    <a:pt x="1615668" y="903325"/>
                  </a:lnTo>
                  <a:lnTo>
                    <a:pt x="1600962" y="949820"/>
                  </a:lnTo>
                  <a:lnTo>
                    <a:pt x="1582216" y="994892"/>
                  </a:lnTo>
                  <a:lnTo>
                    <a:pt x="1559496" y="1038326"/>
                  </a:lnTo>
                  <a:lnTo>
                    <a:pt x="1532877" y="1079906"/>
                  </a:lnTo>
                  <a:lnTo>
                    <a:pt x="1502498" y="1119339"/>
                  </a:lnTo>
                  <a:lnTo>
                    <a:pt x="1468196" y="1156716"/>
                  </a:lnTo>
                  <a:lnTo>
                    <a:pt x="1431544" y="1190320"/>
                  </a:lnTo>
                  <a:lnTo>
                    <a:pt x="1392466" y="1220317"/>
                  </a:lnTo>
                  <a:lnTo>
                    <a:pt x="1351191" y="1246619"/>
                  </a:lnTo>
                  <a:lnTo>
                    <a:pt x="1307922" y="1269187"/>
                  </a:lnTo>
                  <a:lnTo>
                    <a:pt x="1262849" y="1287932"/>
                  </a:lnTo>
                  <a:lnTo>
                    <a:pt x="1216190" y="1302804"/>
                  </a:lnTo>
                  <a:lnTo>
                    <a:pt x="1168146" y="1313713"/>
                  </a:lnTo>
                  <a:lnTo>
                    <a:pt x="1118920" y="1320596"/>
                  </a:lnTo>
                  <a:lnTo>
                    <a:pt x="1068730" y="1323390"/>
                  </a:lnTo>
                  <a:lnTo>
                    <a:pt x="1019086" y="1321219"/>
                  </a:lnTo>
                  <a:lnTo>
                    <a:pt x="970165" y="1314678"/>
                  </a:lnTo>
                  <a:lnTo>
                    <a:pt x="922210" y="1303921"/>
                  </a:lnTo>
                  <a:lnTo>
                    <a:pt x="875512" y="1289062"/>
                  </a:lnTo>
                  <a:lnTo>
                    <a:pt x="830287" y="1270203"/>
                  </a:lnTo>
                  <a:lnTo>
                    <a:pt x="786828" y="1247470"/>
                  </a:lnTo>
                  <a:lnTo>
                    <a:pt x="745363" y="1220990"/>
                  </a:lnTo>
                  <a:lnTo>
                    <a:pt x="706158" y="1190891"/>
                  </a:lnTo>
                  <a:lnTo>
                    <a:pt x="669480" y="1157262"/>
                  </a:lnTo>
                  <a:lnTo>
                    <a:pt x="635863" y="1120584"/>
                  </a:lnTo>
                  <a:lnTo>
                    <a:pt x="605751" y="1081392"/>
                  </a:lnTo>
                  <a:lnTo>
                    <a:pt x="579272" y="1039926"/>
                  </a:lnTo>
                  <a:lnTo>
                    <a:pt x="556552" y="996454"/>
                  </a:lnTo>
                  <a:lnTo>
                    <a:pt x="537692" y="951242"/>
                  </a:lnTo>
                  <a:lnTo>
                    <a:pt x="522820" y="904532"/>
                  </a:lnTo>
                  <a:lnTo>
                    <a:pt x="512064" y="856589"/>
                  </a:lnTo>
                  <a:lnTo>
                    <a:pt x="505536" y="807669"/>
                  </a:lnTo>
                  <a:lnTo>
                    <a:pt x="503351" y="758024"/>
                  </a:lnTo>
                  <a:lnTo>
                    <a:pt x="506158" y="707821"/>
                  </a:lnTo>
                  <a:lnTo>
                    <a:pt x="513041" y="658609"/>
                  </a:lnTo>
                  <a:lnTo>
                    <a:pt x="523951" y="610565"/>
                  </a:lnTo>
                  <a:lnTo>
                    <a:pt x="538810" y="563905"/>
                  </a:lnTo>
                  <a:lnTo>
                    <a:pt x="557555" y="518833"/>
                  </a:lnTo>
                  <a:lnTo>
                    <a:pt x="580123" y="475551"/>
                  </a:lnTo>
                  <a:lnTo>
                    <a:pt x="606437" y="434276"/>
                  </a:lnTo>
                  <a:lnTo>
                    <a:pt x="636435" y="395211"/>
                  </a:lnTo>
                  <a:lnTo>
                    <a:pt x="670026" y="358546"/>
                  </a:lnTo>
                  <a:lnTo>
                    <a:pt x="312521" y="1041"/>
                  </a:lnTo>
                  <a:lnTo>
                    <a:pt x="277837" y="37350"/>
                  </a:lnTo>
                  <a:lnTo>
                    <a:pt x="245084" y="74980"/>
                  </a:lnTo>
                  <a:lnTo>
                    <a:pt x="214274" y="113868"/>
                  </a:lnTo>
                  <a:lnTo>
                    <a:pt x="185445" y="153974"/>
                  </a:lnTo>
                  <a:lnTo>
                    <a:pt x="158584" y="195224"/>
                  </a:lnTo>
                  <a:lnTo>
                    <a:pt x="133756" y="237553"/>
                  </a:lnTo>
                  <a:lnTo>
                    <a:pt x="110947" y="280924"/>
                  </a:lnTo>
                  <a:lnTo>
                    <a:pt x="90208" y="325259"/>
                  </a:lnTo>
                  <a:lnTo>
                    <a:pt x="71551" y="370509"/>
                  </a:lnTo>
                  <a:lnTo>
                    <a:pt x="55003" y="416610"/>
                  </a:lnTo>
                  <a:lnTo>
                    <a:pt x="40576" y="463511"/>
                  </a:lnTo>
                  <a:lnTo>
                    <a:pt x="28295" y="511149"/>
                  </a:lnTo>
                  <a:lnTo>
                    <a:pt x="27444" y="515239"/>
                  </a:lnTo>
                  <a:lnTo>
                    <a:pt x="18199" y="559473"/>
                  </a:lnTo>
                  <a:lnTo>
                    <a:pt x="10299" y="608406"/>
                  </a:lnTo>
                  <a:lnTo>
                    <a:pt x="4610" y="657910"/>
                  </a:lnTo>
                  <a:lnTo>
                    <a:pt x="1168" y="707923"/>
                  </a:lnTo>
                  <a:lnTo>
                    <a:pt x="0" y="758367"/>
                  </a:lnTo>
                  <a:lnTo>
                    <a:pt x="1130" y="808151"/>
                  </a:lnTo>
                  <a:lnTo>
                    <a:pt x="4559" y="857592"/>
                  </a:lnTo>
                  <a:lnTo>
                    <a:pt x="10261" y="906653"/>
                  </a:lnTo>
                  <a:lnTo>
                    <a:pt x="18224" y="955230"/>
                  </a:lnTo>
                  <a:lnTo>
                    <a:pt x="28397" y="1003287"/>
                  </a:lnTo>
                  <a:lnTo>
                    <a:pt x="40767" y="1050721"/>
                  </a:lnTo>
                  <a:lnTo>
                    <a:pt x="55295" y="1097495"/>
                  </a:lnTo>
                  <a:lnTo>
                    <a:pt x="71970" y="1143533"/>
                  </a:lnTo>
                  <a:lnTo>
                    <a:pt x="90754" y="1188758"/>
                  </a:lnTo>
                  <a:lnTo>
                    <a:pt x="111607" y="1233106"/>
                  </a:lnTo>
                  <a:lnTo>
                    <a:pt x="134518" y="1276502"/>
                  </a:lnTo>
                  <a:lnTo>
                    <a:pt x="159461" y="1318895"/>
                  </a:lnTo>
                  <a:lnTo>
                    <a:pt x="186397" y="1360195"/>
                  </a:lnTo>
                  <a:lnTo>
                    <a:pt x="215303" y="1400340"/>
                  </a:lnTo>
                  <a:lnTo>
                    <a:pt x="246151" y="1439265"/>
                  </a:lnTo>
                  <a:lnTo>
                    <a:pt x="278917" y="1476908"/>
                  </a:lnTo>
                  <a:lnTo>
                    <a:pt x="313563" y="1513192"/>
                  </a:lnTo>
                  <a:lnTo>
                    <a:pt x="349821" y="1547812"/>
                  </a:lnTo>
                  <a:lnTo>
                    <a:pt x="387400" y="1580527"/>
                  </a:lnTo>
                  <a:lnTo>
                    <a:pt x="426250" y="1611287"/>
                  </a:lnTo>
                  <a:lnTo>
                    <a:pt x="466293" y="1640090"/>
                  </a:lnTo>
                  <a:lnTo>
                    <a:pt x="507479" y="1666913"/>
                  </a:lnTo>
                  <a:lnTo>
                    <a:pt x="549744" y="1691728"/>
                  </a:lnTo>
                  <a:lnTo>
                    <a:pt x="593026" y="1714512"/>
                  </a:lnTo>
                  <a:lnTo>
                    <a:pt x="637260" y="1735264"/>
                  </a:lnTo>
                  <a:lnTo>
                    <a:pt x="682396" y="1753958"/>
                  </a:lnTo>
                  <a:lnTo>
                    <a:pt x="728357" y="1770557"/>
                  </a:lnTo>
                  <a:lnTo>
                    <a:pt x="775106" y="1785061"/>
                  </a:lnTo>
                  <a:lnTo>
                    <a:pt x="822553" y="1797443"/>
                  </a:lnTo>
                  <a:lnTo>
                    <a:pt x="870661" y="1807667"/>
                  </a:lnTo>
                  <a:lnTo>
                    <a:pt x="919353" y="1815744"/>
                  </a:lnTo>
                  <a:lnTo>
                    <a:pt x="968578" y="1821624"/>
                  </a:lnTo>
                  <a:lnTo>
                    <a:pt x="1018273" y="1825294"/>
                  </a:lnTo>
                  <a:lnTo>
                    <a:pt x="1068374" y="1826755"/>
                  </a:lnTo>
                  <a:lnTo>
                    <a:pt x="1118831" y="1825574"/>
                  </a:lnTo>
                  <a:lnTo>
                    <a:pt x="1168831" y="1822132"/>
                  </a:lnTo>
                  <a:lnTo>
                    <a:pt x="1218336" y="1816455"/>
                  </a:lnTo>
                  <a:lnTo>
                    <a:pt x="1267282" y="1808543"/>
                  </a:lnTo>
                  <a:lnTo>
                    <a:pt x="1315593" y="1798447"/>
                  </a:lnTo>
                  <a:lnTo>
                    <a:pt x="1363230" y="1786178"/>
                  </a:lnTo>
                  <a:lnTo>
                    <a:pt x="1410131" y="1771751"/>
                  </a:lnTo>
                  <a:lnTo>
                    <a:pt x="1456245" y="1755190"/>
                  </a:lnTo>
                  <a:lnTo>
                    <a:pt x="1501495" y="1736534"/>
                  </a:lnTo>
                  <a:lnTo>
                    <a:pt x="1545831" y="1715795"/>
                  </a:lnTo>
                  <a:lnTo>
                    <a:pt x="1589189" y="1692998"/>
                  </a:lnTo>
                  <a:lnTo>
                    <a:pt x="1631530" y="1668157"/>
                  </a:lnTo>
                  <a:lnTo>
                    <a:pt x="1672780" y="1641309"/>
                  </a:lnTo>
                  <a:lnTo>
                    <a:pt x="1712874" y="1612468"/>
                  </a:lnTo>
                  <a:lnTo>
                    <a:pt x="1751774" y="1581658"/>
                  </a:lnTo>
                  <a:lnTo>
                    <a:pt x="1789404" y="1548904"/>
                  </a:lnTo>
                  <a:lnTo>
                    <a:pt x="1825713" y="1514233"/>
                  </a:lnTo>
                  <a:lnTo>
                    <a:pt x="1860651" y="1477670"/>
                  </a:lnTo>
                  <a:lnTo>
                    <a:pt x="1893798" y="1439633"/>
                  </a:lnTo>
                  <a:lnTo>
                    <a:pt x="1924875" y="1400479"/>
                  </a:lnTo>
                  <a:lnTo>
                    <a:pt x="1953945" y="1360144"/>
                  </a:lnTo>
                  <a:lnTo>
                    <a:pt x="1980996" y="1318691"/>
                  </a:lnTo>
                  <a:lnTo>
                    <a:pt x="2006003" y="1276197"/>
                  </a:lnTo>
                  <a:lnTo>
                    <a:pt x="2028939" y="1232687"/>
                  </a:lnTo>
                  <a:lnTo>
                    <a:pt x="2049792" y="1188237"/>
                  </a:lnTo>
                  <a:lnTo>
                    <a:pt x="2068537" y="1142898"/>
                  </a:lnTo>
                  <a:lnTo>
                    <a:pt x="2085162" y="1096721"/>
                  </a:lnTo>
                  <a:lnTo>
                    <a:pt x="2099652" y="1049756"/>
                  </a:lnTo>
                  <a:lnTo>
                    <a:pt x="2111959" y="1002080"/>
                  </a:lnTo>
                  <a:lnTo>
                    <a:pt x="2122081" y="953744"/>
                  </a:lnTo>
                  <a:lnTo>
                    <a:pt x="2130006" y="904786"/>
                  </a:lnTo>
                  <a:lnTo>
                    <a:pt x="2135695" y="855281"/>
                  </a:lnTo>
                  <a:lnTo>
                    <a:pt x="2139137" y="805268"/>
                  </a:lnTo>
                  <a:lnTo>
                    <a:pt x="2140318" y="754811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948929" y="3551835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4"/>
                  </a:moveTo>
                  <a:lnTo>
                    <a:pt x="72102" y="72102"/>
                  </a:lnTo>
                  <a:lnTo>
                    <a:pt x="110721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29" y="40560"/>
                  </a:lnTo>
                  <a:lnTo>
                    <a:pt x="420244" y="72102"/>
                  </a:lnTo>
                  <a:lnTo>
                    <a:pt x="451789" y="110720"/>
                  </a:lnTo>
                  <a:lnTo>
                    <a:pt x="474321" y="153538"/>
                  </a:lnTo>
                  <a:lnTo>
                    <a:pt x="487840" y="199155"/>
                  </a:lnTo>
                  <a:lnTo>
                    <a:pt x="492346" y="246173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8" y="381626"/>
                  </a:lnTo>
                  <a:lnTo>
                    <a:pt x="420244" y="420244"/>
                  </a:lnTo>
                  <a:close/>
                </a:path>
                <a:path w="492759" h="492759">
                  <a:moveTo>
                    <a:pt x="72102" y="420244"/>
                  </a:moveTo>
                  <a:lnTo>
                    <a:pt x="40557" y="381626"/>
                  </a:lnTo>
                  <a:lnTo>
                    <a:pt x="18025" y="338808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19"/>
                  </a:lnTo>
                  <a:lnTo>
                    <a:pt x="72102" y="72102"/>
                  </a:lnTo>
                  <a:lnTo>
                    <a:pt x="420244" y="420244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0" y="487840"/>
                  </a:lnTo>
                  <a:lnTo>
                    <a:pt x="246173" y="492346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4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948929" y="3551835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2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5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8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6" y="246172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40"/>
                  </a:lnTo>
                  <a:lnTo>
                    <a:pt x="246173" y="492346"/>
                  </a:lnTo>
                  <a:lnTo>
                    <a:pt x="199155" y="487840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4"/>
                  </a:lnTo>
                  <a:lnTo>
                    <a:pt x="40557" y="381626"/>
                  </a:lnTo>
                  <a:lnTo>
                    <a:pt x="18025" y="338808"/>
                  </a:lnTo>
                  <a:lnTo>
                    <a:pt x="4506" y="293190"/>
                  </a:lnTo>
                  <a:lnTo>
                    <a:pt x="0" y="246173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20"/>
                  </a:lnTo>
                  <a:lnTo>
                    <a:pt x="72102" y="72102"/>
                  </a:lnTo>
                  <a:close/>
                </a:path>
              </a:pathLst>
            </a:custGeom>
            <a:ln w="100011">
              <a:solidFill>
                <a:srgbClr val="B7468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568722" y="3636900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01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78706" y="2119590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02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30838" y="3645932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03</a:t>
            </a:r>
            <a:endParaRPr sz="185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前台的形象和态度</a:t>
            </a:r>
          </a:p>
        </p:txBody>
      </p:sp>
      <p:grpSp>
        <p:nvGrpSpPr>
          <p:cNvPr id="38" name="object 38"/>
          <p:cNvGrpSpPr/>
          <p:nvPr/>
        </p:nvGrpSpPr>
        <p:grpSpPr>
          <a:xfrm>
            <a:off x="6649397" y="1647933"/>
            <a:ext cx="587375" cy="586105"/>
            <a:chOff x="6649397" y="1647933"/>
            <a:chExt cx="587375" cy="586105"/>
          </a:xfrm>
        </p:grpSpPr>
        <p:sp>
          <p:nvSpPr>
            <p:cNvPr id="39" name="object 39"/>
            <p:cNvSpPr/>
            <p:nvPr/>
          </p:nvSpPr>
          <p:spPr>
            <a:xfrm>
              <a:off x="6649397" y="1647933"/>
              <a:ext cx="587375" cy="586105"/>
            </a:xfrm>
            <a:custGeom>
              <a:rect l="l" t="t" r="r" b="b"/>
              <a:pathLst>
                <a:path w="587375" h="586105">
                  <a:moveTo>
                    <a:pt x="293515" y="0"/>
                  </a:moveTo>
                  <a:close/>
                </a:path>
                <a:path w="587375" h="586105">
                  <a:moveTo>
                    <a:pt x="587027" y="292798"/>
                  </a:moveTo>
                  <a:lnTo>
                    <a:pt x="3" y="292798"/>
                  </a:lnTo>
                  <a:lnTo>
                    <a:pt x="3845" y="245304"/>
                  </a:lnTo>
                  <a:lnTo>
                    <a:pt x="14967" y="200251"/>
                  </a:lnTo>
                  <a:lnTo>
                    <a:pt x="32765" y="158240"/>
                  </a:lnTo>
                  <a:lnTo>
                    <a:pt x="56634" y="119875"/>
                  </a:lnTo>
                  <a:lnTo>
                    <a:pt x="85971" y="85758"/>
                  </a:lnTo>
                  <a:lnTo>
                    <a:pt x="120171" y="56493"/>
                  </a:lnTo>
                  <a:lnTo>
                    <a:pt x="158630" y="32681"/>
                  </a:lnTo>
                  <a:lnTo>
                    <a:pt x="200744" y="14926"/>
                  </a:lnTo>
                  <a:lnTo>
                    <a:pt x="245908" y="3832"/>
                  </a:lnTo>
                  <a:lnTo>
                    <a:pt x="293515" y="0"/>
                  </a:lnTo>
                  <a:lnTo>
                    <a:pt x="341124" y="3832"/>
                  </a:lnTo>
                  <a:lnTo>
                    <a:pt x="386287" y="14927"/>
                  </a:lnTo>
                  <a:lnTo>
                    <a:pt x="428401" y="32681"/>
                  </a:lnTo>
                  <a:lnTo>
                    <a:pt x="466859" y="56493"/>
                  </a:lnTo>
                  <a:lnTo>
                    <a:pt x="501059" y="85758"/>
                  </a:lnTo>
                  <a:lnTo>
                    <a:pt x="530396" y="119875"/>
                  </a:lnTo>
                  <a:lnTo>
                    <a:pt x="554266" y="158240"/>
                  </a:lnTo>
                  <a:lnTo>
                    <a:pt x="572064" y="200251"/>
                  </a:lnTo>
                  <a:lnTo>
                    <a:pt x="583186" y="245305"/>
                  </a:lnTo>
                  <a:lnTo>
                    <a:pt x="587027" y="292798"/>
                  </a:lnTo>
                  <a:close/>
                </a:path>
                <a:path w="587375" h="586105">
                  <a:moveTo>
                    <a:pt x="293513" y="585597"/>
                  </a:moveTo>
                  <a:lnTo>
                    <a:pt x="245903" y="581764"/>
                  </a:lnTo>
                  <a:lnTo>
                    <a:pt x="200740" y="570669"/>
                  </a:lnTo>
                  <a:lnTo>
                    <a:pt x="158626" y="552915"/>
                  </a:lnTo>
                  <a:lnTo>
                    <a:pt x="120167" y="529103"/>
                  </a:lnTo>
                  <a:lnTo>
                    <a:pt x="85967" y="499838"/>
                  </a:lnTo>
                  <a:lnTo>
                    <a:pt x="56630" y="465721"/>
                  </a:lnTo>
                  <a:lnTo>
                    <a:pt x="32761" y="427356"/>
                  </a:lnTo>
                  <a:lnTo>
                    <a:pt x="14963" y="385345"/>
                  </a:lnTo>
                  <a:lnTo>
                    <a:pt x="3841" y="340291"/>
                  </a:lnTo>
                  <a:lnTo>
                    <a:pt x="0" y="292798"/>
                  </a:lnTo>
                  <a:lnTo>
                    <a:pt x="587027" y="292798"/>
                  </a:lnTo>
                  <a:lnTo>
                    <a:pt x="583184" y="340292"/>
                  </a:lnTo>
                  <a:lnTo>
                    <a:pt x="572062" y="385345"/>
                  </a:lnTo>
                  <a:lnTo>
                    <a:pt x="554264" y="427356"/>
                  </a:lnTo>
                  <a:lnTo>
                    <a:pt x="530395" y="465721"/>
                  </a:lnTo>
                  <a:lnTo>
                    <a:pt x="501058" y="499838"/>
                  </a:lnTo>
                  <a:lnTo>
                    <a:pt x="466858" y="529103"/>
                  </a:lnTo>
                  <a:lnTo>
                    <a:pt x="428399" y="552915"/>
                  </a:lnTo>
                  <a:lnTo>
                    <a:pt x="386286" y="570669"/>
                  </a:lnTo>
                  <a:lnTo>
                    <a:pt x="341123" y="581764"/>
                  </a:lnTo>
                  <a:lnTo>
                    <a:pt x="293513" y="5855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731888" y="1868723"/>
              <a:ext cx="409575" cy="130175"/>
            </a:xfrm>
            <a:custGeom>
              <a:rect l="l" t="t" r="r" b="b"/>
              <a:pathLst>
                <a:path w="409575" h="130175">
                  <a:moveTo>
                    <a:pt x="61096" y="69722"/>
                  </a:moveTo>
                  <a:lnTo>
                    <a:pt x="61662" y="68008"/>
                  </a:lnTo>
                  <a:lnTo>
                    <a:pt x="62793" y="66865"/>
                  </a:lnTo>
                  <a:lnTo>
                    <a:pt x="63358" y="65722"/>
                  </a:lnTo>
                  <a:lnTo>
                    <a:pt x="92209" y="12001"/>
                  </a:lnTo>
                  <a:lnTo>
                    <a:pt x="96169" y="4572"/>
                  </a:lnTo>
                  <a:lnTo>
                    <a:pt x="103523" y="0"/>
                  </a:lnTo>
                  <a:lnTo>
                    <a:pt x="113140" y="0"/>
                  </a:lnTo>
                  <a:lnTo>
                    <a:pt x="131243" y="571"/>
                  </a:lnTo>
                  <a:lnTo>
                    <a:pt x="139162" y="571"/>
                  </a:lnTo>
                  <a:lnTo>
                    <a:pt x="146092" y="4572"/>
                  </a:lnTo>
                  <a:lnTo>
                    <a:pt x="105786" y="4572"/>
                  </a:lnTo>
                  <a:lnTo>
                    <a:pt x="100129" y="8572"/>
                  </a:lnTo>
                  <a:lnTo>
                    <a:pt x="96735" y="14287"/>
                  </a:lnTo>
                  <a:lnTo>
                    <a:pt x="67884" y="67436"/>
                  </a:lnTo>
                  <a:lnTo>
                    <a:pt x="67884" y="68008"/>
                  </a:lnTo>
                  <a:lnTo>
                    <a:pt x="67319" y="68579"/>
                  </a:lnTo>
                  <a:lnTo>
                    <a:pt x="65055" y="69151"/>
                  </a:lnTo>
                  <a:lnTo>
                    <a:pt x="62793" y="69151"/>
                  </a:lnTo>
                  <a:lnTo>
                    <a:pt x="61096" y="69722"/>
                  </a:lnTo>
                  <a:close/>
                </a:path>
                <a:path w="409575" h="130175">
                  <a:moveTo>
                    <a:pt x="168579" y="34861"/>
                  </a:moveTo>
                  <a:lnTo>
                    <a:pt x="165751" y="29146"/>
                  </a:lnTo>
                  <a:lnTo>
                    <a:pt x="175368" y="12001"/>
                  </a:lnTo>
                  <a:lnTo>
                    <a:pt x="179327" y="4572"/>
                  </a:lnTo>
                  <a:lnTo>
                    <a:pt x="186682" y="0"/>
                  </a:lnTo>
                  <a:lnTo>
                    <a:pt x="196298" y="0"/>
                  </a:lnTo>
                  <a:lnTo>
                    <a:pt x="214401" y="571"/>
                  </a:lnTo>
                  <a:lnTo>
                    <a:pt x="222321" y="571"/>
                  </a:lnTo>
                  <a:lnTo>
                    <a:pt x="228755" y="4572"/>
                  </a:lnTo>
                  <a:lnTo>
                    <a:pt x="188379" y="4572"/>
                  </a:lnTo>
                  <a:lnTo>
                    <a:pt x="182722" y="8572"/>
                  </a:lnTo>
                  <a:lnTo>
                    <a:pt x="179893" y="14287"/>
                  </a:lnTo>
                  <a:lnTo>
                    <a:pt x="168579" y="34861"/>
                  </a:lnTo>
                  <a:close/>
                </a:path>
                <a:path w="409575" h="130175">
                  <a:moveTo>
                    <a:pt x="251738" y="34861"/>
                  </a:moveTo>
                  <a:lnTo>
                    <a:pt x="248343" y="29717"/>
                  </a:lnTo>
                  <a:lnTo>
                    <a:pt x="257960" y="12001"/>
                  </a:lnTo>
                  <a:lnTo>
                    <a:pt x="261920" y="4572"/>
                  </a:lnTo>
                  <a:lnTo>
                    <a:pt x="269274" y="0"/>
                  </a:lnTo>
                  <a:lnTo>
                    <a:pt x="284548" y="0"/>
                  </a:lnTo>
                  <a:lnTo>
                    <a:pt x="297560" y="571"/>
                  </a:lnTo>
                  <a:lnTo>
                    <a:pt x="305479" y="571"/>
                  </a:lnTo>
                  <a:lnTo>
                    <a:pt x="311914" y="4572"/>
                  </a:lnTo>
                  <a:lnTo>
                    <a:pt x="271537" y="4572"/>
                  </a:lnTo>
                  <a:lnTo>
                    <a:pt x="265880" y="8572"/>
                  </a:lnTo>
                  <a:lnTo>
                    <a:pt x="262486" y="14287"/>
                  </a:lnTo>
                  <a:lnTo>
                    <a:pt x="251738" y="34861"/>
                  </a:lnTo>
                  <a:close/>
                </a:path>
                <a:path w="409575" h="130175">
                  <a:moveTo>
                    <a:pt x="175933" y="96583"/>
                  </a:moveTo>
                  <a:lnTo>
                    <a:pt x="144253" y="96583"/>
                  </a:lnTo>
                  <a:lnTo>
                    <a:pt x="152739" y="96011"/>
                  </a:lnTo>
                  <a:lnTo>
                    <a:pt x="157831" y="89154"/>
                  </a:lnTo>
                  <a:lnTo>
                    <a:pt x="162356" y="82295"/>
                  </a:lnTo>
                  <a:lnTo>
                    <a:pt x="158962" y="73723"/>
                  </a:lnTo>
                  <a:lnTo>
                    <a:pt x="155568" y="67436"/>
                  </a:lnTo>
                  <a:lnTo>
                    <a:pt x="126717" y="14287"/>
                  </a:lnTo>
                  <a:lnTo>
                    <a:pt x="123889" y="8572"/>
                  </a:lnTo>
                  <a:lnTo>
                    <a:pt x="117666" y="4572"/>
                  </a:lnTo>
                  <a:lnTo>
                    <a:pt x="146092" y="4572"/>
                  </a:lnTo>
                  <a:lnTo>
                    <a:pt x="147082" y="5143"/>
                  </a:lnTo>
                  <a:lnTo>
                    <a:pt x="150476" y="12001"/>
                  </a:lnTo>
                  <a:lnTo>
                    <a:pt x="179327" y="65722"/>
                  </a:lnTo>
                  <a:lnTo>
                    <a:pt x="182147" y="71339"/>
                  </a:lnTo>
                  <a:lnTo>
                    <a:pt x="184065" y="77652"/>
                  </a:lnTo>
                  <a:lnTo>
                    <a:pt x="184180" y="84287"/>
                  </a:lnTo>
                  <a:lnTo>
                    <a:pt x="181590" y="90868"/>
                  </a:lnTo>
                  <a:lnTo>
                    <a:pt x="179893" y="93154"/>
                  </a:lnTo>
                  <a:lnTo>
                    <a:pt x="178196" y="94869"/>
                  </a:lnTo>
                  <a:lnTo>
                    <a:pt x="175933" y="96583"/>
                  </a:lnTo>
                  <a:close/>
                </a:path>
                <a:path w="409575" h="130175">
                  <a:moveTo>
                    <a:pt x="258526" y="96583"/>
                  </a:moveTo>
                  <a:lnTo>
                    <a:pt x="227412" y="96583"/>
                  </a:lnTo>
                  <a:lnTo>
                    <a:pt x="235898" y="96011"/>
                  </a:lnTo>
                  <a:lnTo>
                    <a:pt x="240424" y="89154"/>
                  </a:lnTo>
                  <a:lnTo>
                    <a:pt x="245515" y="82295"/>
                  </a:lnTo>
                  <a:lnTo>
                    <a:pt x="241555" y="73723"/>
                  </a:lnTo>
                  <a:lnTo>
                    <a:pt x="238726" y="67436"/>
                  </a:lnTo>
                  <a:lnTo>
                    <a:pt x="209875" y="14287"/>
                  </a:lnTo>
                  <a:lnTo>
                    <a:pt x="206481" y="8572"/>
                  </a:lnTo>
                  <a:lnTo>
                    <a:pt x="200824" y="4572"/>
                  </a:lnTo>
                  <a:lnTo>
                    <a:pt x="228755" y="4572"/>
                  </a:lnTo>
                  <a:lnTo>
                    <a:pt x="262486" y="65722"/>
                  </a:lnTo>
                  <a:lnTo>
                    <a:pt x="267020" y="84287"/>
                  </a:lnTo>
                  <a:lnTo>
                    <a:pt x="264183" y="90868"/>
                  </a:lnTo>
                  <a:lnTo>
                    <a:pt x="263052" y="93154"/>
                  </a:lnTo>
                  <a:lnTo>
                    <a:pt x="258526" y="96583"/>
                  </a:lnTo>
                  <a:close/>
                </a:path>
                <a:path w="409575" h="130175">
                  <a:moveTo>
                    <a:pt x="400746" y="96583"/>
                  </a:moveTo>
                  <a:lnTo>
                    <a:pt x="310005" y="96583"/>
                  </a:lnTo>
                  <a:lnTo>
                    <a:pt x="319056" y="96011"/>
                  </a:lnTo>
                  <a:lnTo>
                    <a:pt x="328107" y="82295"/>
                  </a:lnTo>
                  <a:lnTo>
                    <a:pt x="324713" y="73723"/>
                  </a:lnTo>
                  <a:lnTo>
                    <a:pt x="292468" y="14287"/>
                  </a:lnTo>
                  <a:lnTo>
                    <a:pt x="289639" y="8572"/>
                  </a:lnTo>
                  <a:lnTo>
                    <a:pt x="283982" y="4572"/>
                  </a:lnTo>
                  <a:lnTo>
                    <a:pt x="311914" y="4572"/>
                  </a:lnTo>
                  <a:lnTo>
                    <a:pt x="312833" y="5143"/>
                  </a:lnTo>
                  <a:lnTo>
                    <a:pt x="316793" y="12001"/>
                  </a:lnTo>
                  <a:lnTo>
                    <a:pt x="345644" y="65722"/>
                  </a:lnTo>
                  <a:lnTo>
                    <a:pt x="346775" y="68579"/>
                  </a:lnTo>
                  <a:lnTo>
                    <a:pt x="348473" y="72008"/>
                  </a:lnTo>
                  <a:lnTo>
                    <a:pt x="349604" y="75438"/>
                  </a:lnTo>
                  <a:lnTo>
                    <a:pt x="373920" y="84037"/>
                  </a:lnTo>
                  <a:lnTo>
                    <a:pt x="392668" y="92368"/>
                  </a:lnTo>
                  <a:lnTo>
                    <a:pt x="400746" y="96583"/>
                  </a:lnTo>
                  <a:close/>
                </a:path>
                <a:path w="409575" h="130175">
                  <a:moveTo>
                    <a:pt x="274366" y="129730"/>
                  </a:moveTo>
                  <a:lnTo>
                    <a:pt x="134637" y="129730"/>
                  </a:lnTo>
                  <a:lnTo>
                    <a:pt x="82336" y="125265"/>
                  </a:lnTo>
                  <a:lnTo>
                    <a:pt x="39528" y="115442"/>
                  </a:lnTo>
                  <a:lnTo>
                    <a:pt x="10615" y="105620"/>
                  </a:lnTo>
                  <a:lnTo>
                    <a:pt x="0" y="101155"/>
                  </a:lnTo>
                  <a:lnTo>
                    <a:pt x="4269" y="98664"/>
                  </a:lnTo>
                  <a:lnTo>
                    <a:pt x="16334" y="92368"/>
                  </a:lnTo>
                  <a:lnTo>
                    <a:pt x="35158" y="84010"/>
                  </a:lnTo>
                  <a:lnTo>
                    <a:pt x="59398" y="75438"/>
                  </a:lnTo>
                  <a:lnTo>
                    <a:pt x="59964" y="75438"/>
                  </a:lnTo>
                  <a:lnTo>
                    <a:pt x="63358" y="74294"/>
                  </a:lnTo>
                  <a:lnTo>
                    <a:pt x="65055" y="74294"/>
                  </a:lnTo>
                  <a:lnTo>
                    <a:pt x="63358" y="78866"/>
                  </a:lnTo>
                  <a:lnTo>
                    <a:pt x="62793" y="84010"/>
                  </a:lnTo>
                  <a:lnTo>
                    <a:pt x="65621" y="89154"/>
                  </a:lnTo>
                  <a:lnTo>
                    <a:pt x="70712" y="96011"/>
                  </a:lnTo>
                  <a:lnTo>
                    <a:pt x="79198" y="96583"/>
                  </a:lnTo>
                  <a:lnTo>
                    <a:pt x="400746" y="96583"/>
                  </a:lnTo>
                  <a:lnTo>
                    <a:pt x="404733" y="98664"/>
                  </a:lnTo>
                  <a:lnTo>
                    <a:pt x="409002" y="101155"/>
                  </a:lnTo>
                  <a:lnTo>
                    <a:pt x="398466" y="105620"/>
                  </a:lnTo>
                  <a:lnTo>
                    <a:pt x="369686" y="115442"/>
                  </a:lnTo>
                  <a:lnTo>
                    <a:pt x="326905" y="125265"/>
                  </a:lnTo>
                  <a:lnTo>
                    <a:pt x="274366" y="129730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6647492" y="3377125"/>
            <a:ext cx="587375" cy="586105"/>
            <a:chOff x="6647492" y="3377125"/>
            <a:chExt cx="587375" cy="586105"/>
          </a:xfrm>
        </p:grpSpPr>
        <p:sp>
          <p:nvSpPr>
            <p:cNvPr id="42" name="object 42"/>
            <p:cNvSpPr/>
            <p:nvPr/>
          </p:nvSpPr>
          <p:spPr>
            <a:xfrm>
              <a:off x="6647492" y="3377125"/>
              <a:ext cx="587375" cy="586105"/>
            </a:xfrm>
            <a:custGeom>
              <a:rect l="l" t="t" r="r" b="b"/>
              <a:pathLst>
                <a:path w="587375" h="586104">
                  <a:moveTo>
                    <a:pt x="587027" y="292799"/>
                  </a:moveTo>
                  <a:lnTo>
                    <a:pt x="3" y="292799"/>
                  </a:lnTo>
                  <a:lnTo>
                    <a:pt x="3845" y="245305"/>
                  </a:lnTo>
                  <a:lnTo>
                    <a:pt x="14967" y="200251"/>
                  </a:lnTo>
                  <a:lnTo>
                    <a:pt x="32765" y="158240"/>
                  </a:lnTo>
                  <a:lnTo>
                    <a:pt x="56634" y="119875"/>
                  </a:lnTo>
                  <a:lnTo>
                    <a:pt x="85972" y="85758"/>
                  </a:lnTo>
                  <a:lnTo>
                    <a:pt x="120172" y="56493"/>
                  </a:lnTo>
                  <a:lnTo>
                    <a:pt x="158631" y="32681"/>
                  </a:lnTo>
                  <a:lnTo>
                    <a:pt x="200745" y="14927"/>
                  </a:lnTo>
                  <a:lnTo>
                    <a:pt x="245913" y="3832"/>
                  </a:lnTo>
                  <a:lnTo>
                    <a:pt x="293516" y="0"/>
                  </a:lnTo>
                  <a:lnTo>
                    <a:pt x="341125" y="3832"/>
                  </a:lnTo>
                  <a:lnTo>
                    <a:pt x="386288" y="14927"/>
                  </a:lnTo>
                  <a:lnTo>
                    <a:pt x="428401" y="32682"/>
                  </a:lnTo>
                  <a:lnTo>
                    <a:pt x="466860" y="56493"/>
                  </a:lnTo>
                  <a:lnTo>
                    <a:pt x="501060" y="85759"/>
                  </a:lnTo>
                  <a:lnTo>
                    <a:pt x="530397" y="119876"/>
                  </a:lnTo>
                  <a:lnTo>
                    <a:pt x="554266" y="158241"/>
                  </a:lnTo>
                  <a:lnTo>
                    <a:pt x="572064" y="200252"/>
                  </a:lnTo>
                  <a:lnTo>
                    <a:pt x="583186" y="245305"/>
                  </a:lnTo>
                  <a:lnTo>
                    <a:pt x="587027" y="292799"/>
                  </a:lnTo>
                  <a:close/>
                </a:path>
                <a:path w="587375" h="586104">
                  <a:moveTo>
                    <a:pt x="293513" y="585597"/>
                  </a:moveTo>
                  <a:lnTo>
                    <a:pt x="245903" y="581764"/>
                  </a:lnTo>
                  <a:lnTo>
                    <a:pt x="200740" y="570670"/>
                  </a:lnTo>
                  <a:lnTo>
                    <a:pt x="158626" y="552915"/>
                  </a:lnTo>
                  <a:lnTo>
                    <a:pt x="120167" y="529104"/>
                  </a:lnTo>
                  <a:lnTo>
                    <a:pt x="85967" y="499838"/>
                  </a:lnTo>
                  <a:lnTo>
                    <a:pt x="56630" y="465721"/>
                  </a:lnTo>
                  <a:lnTo>
                    <a:pt x="32761" y="427356"/>
                  </a:lnTo>
                  <a:lnTo>
                    <a:pt x="14963" y="385345"/>
                  </a:lnTo>
                  <a:lnTo>
                    <a:pt x="3841" y="340291"/>
                  </a:lnTo>
                  <a:lnTo>
                    <a:pt x="0" y="292798"/>
                  </a:lnTo>
                  <a:lnTo>
                    <a:pt x="587027" y="292799"/>
                  </a:lnTo>
                  <a:lnTo>
                    <a:pt x="583184" y="340292"/>
                  </a:lnTo>
                  <a:lnTo>
                    <a:pt x="572062" y="385345"/>
                  </a:lnTo>
                  <a:lnTo>
                    <a:pt x="554264" y="427356"/>
                  </a:lnTo>
                  <a:lnTo>
                    <a:pt x="530395" y="465721"/>
                  </a:lnTo>
                  <a:lnTo>
                    <a:pt x="501058" y="499838"/>
                  </a:lnTo>
                  <a:lnTo>
                    <a:pt x="466858" y="529104"/>
                  </a:lnTo>
                  <a:lnTo>
                    <a:pt x="428399" y="552915"/>
                  </a:lnTo>
                  <a:lnTo>
                    <a:pt x="386286" y="570670"/>
                  </a:lnTo>
                  <a:lnTo>
                    <a:pt x="341123" y="581764"/>
                  </a:lnTo>
                  <a:lnTo>
                    <a:pt x="293513" y="58559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6831328" y="3579005"/>
              <a:ext cx="224790" cy="309245"/>
            </a:xfrm>
            <a:custGeom>
              <a:rect l="l" t="t" r="r" b="b"/>
              <a:pathLst>
                <a:path w="224790" h="309245">
                  <a:moveTo>
                    <a:pt x="0" y="266986"/>
                  </a:moveTo>
                  <a:lnTo>
                    <a:pt x="2841" y="252248"/>
                  </a:lnTo>
                  <a:lnTo>
                    <a:pt x="10732" y="219148"/>
                  </a:lnTo>
                  <a:lnTo>
                    <a:pt x="22722" y="184357"/>
                  </a:lnTo>
                  <a:lnTo>
                    <a:pt x="37862" y="164543"/>
                  </a:lnTo>
                  <a:lnTo>
                    <a:pt x="30669" y="126327"/>
                  </a:lnTo>
                  <a:lnTo>
                    <a:pt x="31462" y="71125"/>
                  </a:lnTo>
                  <a:lnTo>
                    <a:pt x="35499" y="21198"/>
                  </a:lnTo>
                  <a:lnTo>
                    <a:pt x="37862" y="0"/>
                  </a:lnTo>
                  <a:lnTo>
                    <a:pt x="38511" y="15774"/>
                  </a:lnTo>
                  <a:lnTo>
                    <a:pt x="41861" y="51751"/>
                  </a:lnTo>
                  <a:lnTo>
                    <a:pt x="50010" y="90913"/>
                  </a:lnTo>
                  <a:lnTo>
                    <a:pt x="65058" y="116242"/>
                  </a:lnTo>
                  <a:lnTo>
                    <a:pt x="76576" y="116242"/>
                  </a:lnTo>
                  <a:lnTo>
                    <a:pt x="76256" y="119427"/>
                  </a:lnTo>
                  <a:lnTo>
                    <a:pt x="76256" y="124735"/>
                  </a:lnTo>
                  <a:lnTo>
                    <a:pt x="77856" y="126327"/>
                  </a:lnTo>
                  <a:lnTo>
                    <a:pt x="79456" y="127388"/>
                  </a:lnTo>
                  <a:lnTo>
                    <a:pt x="81056" y="128981"/>
                  </a:lnTo>
                  <a:lnTo>
                    <a:pt x="81589" y="128981"/>
                  </a:lnTo>
                  <a:lnTo>
                    <a:pt x="81589" y="129511"/>
                  </a:lnTo>
                  <a:lnTo>
                    <a:pt x="83189" y="130573"/>
                  </a:lnTo>
                  <a:lnTo>
                    <a:pt x="84256" y="132165"/>
                  </a:lnTo>
                  <a:lnTo>
                    <a:pt x="85855" y="133758"/>
                  </a:lnTo>
                  <a:lnTo>
                    <a:pt x="85855" y="134289"/>
                  </a:lnTo>
                  <a:lnTo>
                    <a:pt x="86389" y="134289"/>
                  </a:lnTo>
                  <a:lnTo>
                    <a:pt x="86389" y="134820"/>
                  </a:lnTo>
                  <a:lnTo>
                    <a:pt x="111985" y="134820"/>
                  </a:lnTo>
                  <a:lnTo>
                    <a:pt x="111985" y="154459"/>
                  </a:lnTo>
                  <a:lnTo>
                    <a:pt x="98653" y="154459"/>
                  </a:lnTo>
                  <a:lnTo>
                    <a:pt x="103986" y="156051"/>
                  </a:lnTo>
                  <a:lnTo>
                    <a:pt x="108253" y="157643"/>
                  </a:lnTo>
                  <a:lnTo>
                    <a:pt x="111452" y="160297"/>
                  </a:lnTo>
                  <a:lnTo>
                    <a:pt x="111985" y="160297"/>
                  </a:lnTo>
                  <a:lnTo>
                    <a:pt x="111985" y="160828"/>
                  </a:lnTo>
                  <a:lnTo>
                    <a:pt x="113585" y="162420"/>
                  </a:lnTo>
                  <a:lnTo>
                    <a:pt x="191441" y="162420"/>
                  </a:lnTo>
                  <a:lnTo>
                    <a:pt x="205831" y="183063"/>
                  </a:lnTo>
                  <a:lnTo>
                    <a:pt x="215441" y="217091"/>
                  </a:lnTo>
                  <a:lnTo>
                    <a:pt x="160512" y="217091"/>
                  </a:lnTo>
                  <a:lnTo>
                    <a:pt x="160026" y="218684"/>
                  </a:lnTo>
                  <a:lnTo>
                    <a:pt x="69857" y="218684"/>
                  </a:lnTo>
                  <a:lnTo>
                    <a:pt x="46344" y="230486"/>
                  </a:lnTo>
                  <a:lnTo>
                    <a:pt x="23730" y="246617"/>
                  </a:lnTo>
                  <a:lnTo>
                    <a:pt x="6715" y="260857"/>
                  </a:lnTo>
                  <a:lnTo>
                    <a:pt x="0" y="266986"/>
                  </a:lnTo>
                  <a:close/>
                </a:path>
                <a:path w="224790" h="309245">
                  <a:moveTo>
                    <a:pt x="196049" y="114649"/>
                  </a:moveTo>
                  <a:lnTo>
                    <a:pt x="163712" y="114649"/>
                  </a:lnTo>
                  <a:lnTo>
                    <a:pt x="177093" y="89346"/>
                  </a:lnTo>
                  <a:lnTo>
                    <a:pt x="181576" y="50756"/>
                  </a:lnTo>
                  <a:lnTo>
                    <a:pt x="181259" y="15450"/>
                  </a:lnTo>
                  <a:lnTo>
                    <a:pt x="180243" y="0"/>
                  </a:lnTo>
                  <a:lnTo>
                    <a:pt x="184446" y="21530"/>
                  </a:lnTo>
                  <a:lnTo>
                    <a:pt x="192241" y="70063"/>
                  </a:lnTo>
                  <a:lnTo>
                    <a:pt x="196049" y="114649"/>
                  </a:lnTo>
                  <a:close/>
                </a:path>
                <a:path w="224790" h="309245">
                  <a:moveTo>
                    <a:pt x="76576" y="116242"/>
                  </a:moveTo>
                  <a:lnTo>
                    <a:pt x="65058" y="116242"/>
                  </a:lnTo>
                  <a:lnTo>
                    <a:pt x="65058" y="108280"/>
                  </a:lnTo>
                  <a:lnTo>
                    <a:pt x="76789" y="108280"/>
                  </a:lnTo>
                  <a:lnTo>
                    <a:pt x="76736" y="114649"/>
                  </a:lnTo>
                  <a:lnTo>
                    <a:pt x="76576" y="116242"/>
                  </a:lnTo>
                  <a:close/>
                </a:path>
                <a:path w="224790" h="309245">
                  <a:moveTo>
                    <a:pt x="191899" y="159236"/>
                  </a:moveTo>
                  <a:lnTo>
                    <a:pt x="116785" y="159236"/>
                  </a:lnTo>
                  <a:lnTo>
                    <a:pt x="118918" y="157112"/>
                  </a:lnTo>
                  <a:lnTo>
                    <a:pt x="124250" y="154459"/>
                  </a:lnTo>
                  <a:lnTo>
                    <a:pt x="116785" y="154459"/>
                  </a:lnTo>
                  <a:lnTo>
                    <a:pt x="116785" y="134820"/>
                  </a:lnTo>
                  <a:lnTo>
                    <a:pt x="140782" y="134820"/>
                  </a:lnTo>
                  <a:lnTo>
                    <a:pt x="142914" y="132696"/>
                  </a:lnTo>
                  <a:lnTo>
                    <a:pt x="143981" y="131104"/>
                  </a:lnTo>
                  <a:lnTo>
                    <a:pt x="144514" y="130573"/>
                  </a:lnTo>
                  <a:lnTo>
                    <a:pt x="145047" y="129511"/>
                  </a:lnTo>
                  <a:lnTo>
                    <a:pt x="146114" y="128981"/>
                  </a:lnTo>
                  <a:lnTo>
                    <a:pt x="116785" y="128981"/>
                  </a:lnTo>
                  <a:lnTo>
                    <a:pt x="116785" y="108280"/>
                  </a:lnTo>
                  <a:lnTo>
                    <a:pt x="148247" y="108280"/>
                  </a:lnTo>
                  <a:lnTo>
                    <a:pt x="148247" y="114649"/>
                  </a:lnTo>
                  <a:lnTo>
                    <a:pt x="148683" y="119427"/>
                  </a:lnTo>
                  <a:lnTo>
                    <a:pt x="148780" y="126327"/>
                  </a:lnTo>
                  <a:lnTo>
                    <a:pt x="196629" y="126327"/>
                  </a:lnTo>
                  <a:lnTo>
                    <a:pt x="191899" y="159236"/>
                  </a:lnTo>
                  <a:close/>
                </a:path>
                <a:path w="224790" h="309245">
                  <a:moveTo>
                    <a:pt x="196629" y="126327"/>
                  </a:moveTo>
                  <a:lnTo>
                    <a:pt x="148780" y="126327"/>
                  </a:lnTo>
                  <a:lnTo>
                    <a:pt x="149847" y="125265"/>
                  </a:lnTo>
                  <a:lnTo>
                    <a:pt x="151980" y="123673"/>
                  </a:lnTo>
                  <a:lnTo>
                    <a:pt x="153580" y="122080"/>
                  </a:lnTo>
                  <a:lnTo>
                    <a:pt x="153580" y="108280"/>
                  </a:lnTo>
                  <a:lnTo>
                    <a:pt x="163712" y="108280"/>
                  </a:lnTo>
                  <a:lnTo>
                    <a:pt x="163712" y="114649"/>
                  </a:lnTo>
                  <a:lnTo>
                    <a:pt x="196049" y="114649"/>
                  </a:lnTo>
                  <a:lnTo>
                    <a:pt x="196820" y="123673"/>
                  </a:lnTo>
                  <a:lnTo>
                    <a:pt x="196781" y="125265"/>
                  </a:lnTo>
                  <a:lnTo>
                    <a:pt x="196629" y="126327"/>
                  </a:lnTo>
                  <a:close/>
                </a:path>
                <a:path w="224790" h="309245">
                  <a:moveTo>
                    <a:pt x="191441" y="162420"/>
                  </a:moveTo>
                  <a:lnTo>
                    <a:pt x="113585" y="162420"/>
                  </a:lnTo>
                  <a:lnTo>
                    <a:pt x="115718" y="160297"/>
                  </a:lnTo>
                  <a:lnTo>
                    <a:pt x="111985" y="160297"/>
                  </a:lnTo>
                  <a:lnTo>
                    <a:pt x="111985" y="154459"/>
                  </a:lnTo>
                  <a:lnTo>
                    <a:pt x="116785" y="154459"/>
                  </a:lnTo>
                  <a:lnTo>
                    <a:pt x="116785" y="159236"/>
                  </a:lnTo>
                  <a:lnTo>
                    <a:pt x="191899" y="159236"/>
                  </a:lnTo>
                  <a:lnTo>
                    <a:pt x="191441" y="162420"/>
                  </a:lnTo>
                  <a:close/>
                </a:path>
                <a:path w="224790" h="309245">
                  <a:moveTo>
                    <a:pt x="224504" y="270170"/>
                  </a:moveTo>
                  <a:lnTo>
                    <a:pt x="218479" y="263593"/>
                  </a:lnTo>
                  <a:lnTo>
                    <a:pt x="203106" y="248209"/>
                  </a:lnTo>
                  <a:lnTo>
                    <a:pt x="182434" y="230535"/>
                  </a:lnTo>
                  <a:lnTo>
                    <a:pt x="160512" y="217091"/>
                  </a:lnTo>
                  <a:lnTo>
                    <a:pt x="215441" y="217091"/>
                  </a:lnTo>
                  <a:lnTo>
                    <a:pt x="216171" y="219679"/>
                  </a:lnTo>
                  <a:lnTo>
                    <a:pt x="222412" y="254603"/>
                  </a:lnTo>
                  <a:lnTo>
                    <a:pt x="224504" y="270170"/>
                  </a:lnTo>
                  <a:close/>
                </a:path>
                <a:path w="224790" h="309245">
                  <a:moveTo>
                    <a:pt x="109832" y="308636"/>
                  </a:moveTo>
                  <a:lnTo>
                    <a:pt x="96247" y="294825"/>
                  </a:lnTo>
                  <a:lnTo>
                    <a:pt x="84845" y="270549"/>
                  </a:lnTo>
                  <a:lnTo>
                    <a:pt x="75942" y="242829"/>
                  </a:lnTo>
                  <a:lnTo>
                    <a:pt x="69857" y="218684"/>
                  </a:lnTo>
                  <a:lnTo>
                    <a:pt x="160026" y="218684"/>
                  </a:lnTo>
                  <a:lnTo>
                    <a:pt x="142282" y="276789"/>
                  </a:lnTo>
                  <a:lnTo>
                    <a:pt x="125283" y="304964"/>
                  </a:lnTo>
                  <a:lnTo>
                    <a:pt x="109832" y="308636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4" name="object 4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6385" y="3509948"/>
              <a:ext cx="98677" cy="203739"/>
            </a:xfrm>
            <a:prstGeom prst="rect">
              <a:avLst/>
            </a:prstGeom>
          </p:spPr>
        </p:pic>
      </p:grpSp>
      <p:grpSp>
        <p:nvGrpSpPr>
          <p:cNvPr id="45" name="object 45"/>
          <p:cNvGrpSpPr/>
          <p:nvPr/>
        </p:nvGrpSpPr>
        <p:grpSpPr>
          <a:xfrm>
            <a:off x="6647492" y="5019957"/>
            <a:ext cx="587375" cy="586105"/>
            <a:chOff x="6647492" y="5019957"/>
            <a:chExt cx="587375" cy="586105"/>
          </a:xfrm>
        </p:grpSpPr>
        <p:sp>
          <p:nvSpPr>
            <p:cNvPr id="46" name="object 46"/>
            <p:cNvSpPr/>
            <p:nvPr/>
          </p:nvSpPr>
          <p:spPr>
            <a:xfrm>
              <a:off x="6647492" y="5019957"/>
              <a:ext cx="587375" cy="586105"/>
            </a:xfrm>
            <a:custGeom>
              <a:rect l="l" t="t" r="r" b="b"/>
              <a:pathLst>
                <a:path w="587375" h="586104">
                  <a:moveTo>
                    <a:pt x="587026" y="292751"/>
                  </a:moveTo>
                  <a:lnTo>
                    <a:pt x="3" y="292751"/>
                  </a:lnTo>
                  <a:lnTo>
                    <a:pt x="3845" y="245264"/>
                  </a:lnTo>
                  <a:lnTo>
                    <a:pt x="14967" y="200218"/>
                  </a:lnTo>
                  <a:lnTo>
                    <a:pt x="32765" y="158214"/>
                  </a:lnTo>
                  <a:lnTo>
                    <a:pt x="56634" y="119855"/>
                  </a:lnTo>
                  <a:lnTo>
                    <a:pt x="85971" y="85744"/>
                  </a:lnTo>
                  <a:lnTo>
                    <a:pt x="120172" y="56483"/>
                  </a:lnTo>
                  <a:lnTo>
                    <a:pt x="158631" y="32676"/>
                  </a:lnTo>
                  <a:lnTo>
                    <a:pt x="200745" y="14924"/>
                  </a:lnTo>
                  <a:lnTo>
                    <a:pt x="245911" y="3831"/>
                  </a:lnTo>
                  <a:lnTo>
                    <a:pt x="293516" y="0"/>
                  </a:lnTo>
                  <a:lnTo>
                    <a:pt x="341125" y="3832"/>
                  </a:lnTo>
                  <a:lnTo>
                    <a:pt x="386288" y="14925"/>
                  </a:lnTo>
                  <a:lnTo>
                    <a:pt x="428401" y="32676"/>
                  </a:lnTo>
                  <a:lnTo>
                    <a:pt x="466860" y="56484"/>
                  </a:lnTo>
                  <a:lnTo>
                    <a:pt x="501060" y="85745"/>
                  </a:lnTo>
                  <a:lnTo>
                    <a:pt x="530397" y="119856"/>
                  </a:lnTo>
                  <a:lnTo>
                    <a:pt x="554266" y="158215"/>
                  </a:lnTo>
                  <a:lnTo>
                    <a:pt x="572064" y="200219"/>
                  </a:lnTo>
                  <a:lnTo>
                    <a:pt x="583186" y="245265"/>
                  </a:lnTo>
                  <a:lnTo>
                    <a:pt x="587026" y="292751"/>
                  </a:lnTo>
                  <a:close/>
                </a:path>
                <a:path w="587375" h="586104">
                  <a:moveTo>
                    <a:pt x="293513" y="585500"/>
                  </a:moveTo>
                  <a:lnTo>
                    <a:pt x="245903" y="581669"/>
                  </a:lnTo>
                  <a:lnTo>
                    <a:pt x="200740" y="570576"/>
                  </a:lnTo>
                  <a:lnTo>
                    <a:pt x="158626" y="552824"/>
                  </a:lnTo>
                  <a:lnTo>
                    <a:pt x="120167" y="529016"/>
                  </a:lnTo>
                  <a:lnTo>
                    <a:pt x="85967" y="499756"/>
                  </a:lnTo>
                  <a:lnTo>
                    <a:pt x="56630" y="465644"/>
                  </a:lnTo>
                  <a:lnTo>
                    <a:pt x="32761" y="427285"/>
                  </a:lnTo>
                  <a:lnTo>
                    <a:pt x="14963" y="385281"/>
                  </a:lnTo>
                  <a:lnTo>
                    <a:pt x="3841" y="340235"/>
                  </a:lnTo>
                  <a:lnTo>
                    <a:pt x="0" y="292749"/>
                  </a:lnTo>
                  <a:lnTo>
                    <a:pt x="587026" y="292751"/>
                  </a:lnTo>
                  <a:lnTo>
                    <a:pt x="583184" y="340236"/>
                  </a:lnTo>
                  <a:lnTo>
                    <a:pt x="572062" y="385282"/>
                  </a:lnTo>
                  <a:lnTo>
                    <a:pt x="554264" y="427286"/>
                  </a:lnTo>
                  <a:lnTo>
                    <a:pt x="530395" y="465645"/>
                  </a:lnTo>
                  <a:lnTo>
                    <a:pt x="501058" y="499756"/>
                  </a:lnTo>
                  <a:lnTo>
                    <a:pt x="466858" y="529017"/>
                  </a:lnTo>
                  <a:lnTo>
                    <a:pt x="428399" y="552825"/>
                  </a:lnTo>
                  <a:lnTo>
                    <a:pt x="386286" y="570576"/>
                  </a:lnTo>
                  <a:lnTo>
                    <a:pt x="341123" y="581669"/>
                  </a:lnTo>
                  <a:lnTo>
                    <a:pt x="293513" y="585500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6791990" y="5200646"/>
              <a:ext cx="301625" cy="213995"/>
            </a:xfrm>
            <a:custGeom>
              <a:rect l="l" t="t" r="r" b="b"/>
              <a:pathLst>
                <a:path w="301625" h="213995">
                  <a:moveTo>
                    <a:pt x="279562" y="213741"/>
                  </a:moveTo>
                  <a:lnTo>
                    <a:pt x="21521" y="213741"/>
                  </a:lnTo>
                  <a:lnTo>
                    <a:pt x="13143" y="212068"/>
                  </a:lnTo>
                  <a:lnTo>
                    <a:pt x="6302" y="207500"/>
                  </a:lnTo>
                  <a:lnTo>
                    <a:pt x="1690" y="200712"/>
                  </a:lnTo>
                  <a:lnTo>
                    <a:pt x="0" y="192377"/>
                  </a:lnTo>
                  <a:lnTo>
                    <a:pt x="1690" y="184066"/>
                  </a:lnTo>
                  <a:lnTo>
                    <a:pt x="6302" y="177275"/>
                  </a:lnTo>
                  <a:lnTo>
                    <a:pt x="13143" y="172693"/>
                  </a:lnTo>
                  <a:lnTo>
                    <a:pt x="21521" y="171012"/>
                  </a:lnTo>
                  <a:lnTo>
                    <a:pt x="279562" y="171012"/>
                  </a:lnTo>
                  <a:lnTo>
                    <a:pt x="287942" y="172693"/>
                  </a:lnTo>
                  <a:lnTo>
                    <a:pt x="294783" y="177275"/>
                  </a:lnTo>
                  <a:lnTo>
                    <a:pt x="299394" y="184066"/>
                  </a:lnTo>
                  <a:lnTo>
                    <a:pt x="301085" y="192377"/>
                  </a:lnTo>
                  <a:lnTo>
                    <a:pt x="299394" y="200712"/>
                  </a:lnTo>
                  <a:lnTo>
                    <a:pt x="294783" y="207500"/>
                  </a:lnTo>
                  <a:lnTo>
                    <a:pt x="287942" y="212068"/>
                  </a:lnTo>
                  <a:lnTo>
                    <a:pt x="279562" y="213741"/>
                  </a:lnTo>
                  <a:close/>
                </a:path>
                <a:path w="301625" h="213995">
                  <a:moveTo>
                    <a:pt x="279562" y="42758"/>
                  </a:moveTo>
                  <a:lnTo>
                    <a:pt x="21521" y="42758"/>
                  </a:lnTo>
                  <a:lnTo>
                    <a:pt x="13143" y="41076"/>
                  </a:lnTo>
                  <a:lnTo>
                    <a:pt x="6302" y="36491"/>
                  </a:lnTo>
                  <a:lnTo>
                    <a:pt x="1690" y="29691"/>
                  </a:lnTo>
                  <a:lnTo>
                    <a:pt x="0" y="21364"/>
                  </a:lnTo>
                  <a:lnTo>
                    <a:pt x="1690" y="13041"/>
                  </a:lnTo>
                  <a:lnTo>
                    <a:pt x="6302" y="6251"/>
                  </a:lnTo>
                  <a:lnTo>
                    <a:pt x="13143" y="1676"/>
                  </a:lnTo>
                  <a:lnTo>
                    <a:pt x="21521" y="0"/>
                  </a:lnTo>
                  <a:lnTo>
                    <a:pt x="279562" y="0"/>
                  </a:lnTo>
                  <a:lnTo>
                    <a:pt x="287942" y="1676"/>
                  </a:lnTo>
                  <a:lnTo>
                    <a:pt x="294783" y="6251"/>
                  </a:lnTo>
                  <a:lnTo>
                    <a:pt x="299394" y="13041"/>
                  </a:lnTo>
                  <a:lnTo>
                    <a:pt x="301085" y="21364"/>
                  </a:lnTo>
                  <a:lnTo>
                    <a:pt x="299394" y="29691"/>
                  </a:lnTo>
                  <a:lnTo>
                    <a:pt x="294783" y="36491"/>
                  </a:lnTo>
                  <a:lnTo>
                    <a:pt x="287942" y="41076"/>
                  </a:lnTo>
                  <a:lnTo>
                    <a:pt x="279562" y="42758"/>
                  </a:lnTo>
                  <a:close/>
                </a:path>
                <a:path w="301625" h="213995">
                  <a:moveTo>
                    <a:pt x="279562" y="128224"/>
                  </a:moveTo>
                  <a:lnTo>
                    <a:pt x="21521" y="128224"/>
                  </a:lnTo>
                  <a:lnTo>
                    <a:pt x="13143" y="126552"/>
                  </a:lnTo>
                  <a:lnTo>
                    <a:pt x="6302" y="121984"/>
                  </a:lnTo>
                  <a:lnTo>
                    <a:pt x="1690" y="115195"/>
                  </a:lnTo>
                  <a:lnTo>
                    <a:pt x="0" y="106860"/>
                  </a:lnTo>
                  <a:lnTo>
                    <a:pt x="1690" y="98550"/>
                  </a:lnTo>
                  <a:lnTo>
                    <a:pt x="6302" y="91758"/>
                  </a:lnTo>
                  <a:lnTo>
                    <a:pt x="13143" y="87177"/>
                  </a:lnTo>
                  <a:lnTo>
                    <a:pt x="21521" y="85496"/>
                  </a:lnTo>
                  <a:lnTo>
                    <a:pt x="279562" y="85496"/>
                  </a:lnTo>
                  <a:lnTo>
                    <a:pt x="287942" y="87177"/>
                  </a:lnTo>
                  <a:lnTo>
                    <a:pt x="294783" y="91758"/>
                  </a:lnTo>
                  <a:lnTo>
                    <a:pt x="299394" y="98550"/>
                  </a:lnTo>
                  <a:lnTo>
                    <a:pt x="301085" y="106860"/>
                  </a:lnTo>
                  <a:lnTo>
                    <a:pt x="299394" y="115195"/>
                  </a:lnTo>
                  <a:lnTo>
                    <a:pt x="294783" y="121984"/>
                  </a:lnTo>
                  <a:lnTo>
                    <a:pt x="287942" y="126552"/>
                  </a:lnTo>
                  <a:lnTo>
                    <a:pt x="279562" y="128224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7366746" y="1271116"/>
            <a:ext cx="3625850" cy="709295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130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仪容仪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表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69"/>
              </a:spcBef>
            </a:pPr>
            <a:r>
              <a:rPr sz="1350" spc="-5">
                <a:latin typeface="微软雅黑"/>
                <a:cs typeface="微软雅黑"/>
              </a:rPr>
              <a:t>保持整洁的着装、发型和妆容，展现专业形象。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364841" y="3066576"/>
            <a:ext cx="3625850" cy="6267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礼貌待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人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350" spc="-5">
                <a:latin typeface="微软雅黑"/>
                <a:cs typeface="微软雅黑"/>
              </a:rPr>
              <a:t>使用礼貌用语，微笑服务，尊重每一位来访者。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364841" y="4718517"/>
            <a:ext cx="3797300" cy="6248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热情周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到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1350" spc="-5">
                <a:latin typeface="微软雅黑"/>
                <a:cs typeface="微软雅黑"/>
              </a:rPr>
              <a:t>积极主动地提供服务，关注来访者的需求和问题。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417724" y="2063699"/>
            <a:ext cx="1240790" cy="962660"/>
          </a:xfrm>
          <a:custGeom>
            <a:rect l="l" t="t" r="r" b="b"/>
            <a:pathLst>
              <a:path w="1240789" h="962660">
                <a:moveTo>
                  <a:pt x="976782" y="586498"/>
                </a:moveTo>
                <a:lnTo>
                  <a:pt x="969733" y="556056"/>
                </a:lnTo>
                <a:lnTo>
                  <a:pt x="654621" y="615391"/>
                </a:lnTo>
                <a:lnTo>
                  <a:pt x="635508" y="608723"/>
                </a:lnTo>
                <a:lnTo>
                  <a:pt x="615962" y="609866"/>
                </a:lnTo>
                <a:lnTo>
                  <a:pt x="598258" y="618236"/>
                </a:lnTo>
                <a:lnTo>
                  <a:pt x="584695" y="633260"/>
                </a:lnTo>
                <a:lnTo>
                  <a:pt x="577977" y="652449"/>
                </a:lnTo>
                <a:lnTo>
                  <a:pt x="579094" y="672058"/>
                </a:lnTo>
                <a:lnTo>
                  <a:pt x="587463" y="689813"/>
                </a:lnTo>
                <a:lnTo>
                  <a:pt x="602526" y="703427"/>
                </a:lnTo>
                <a:lnTo>
                  <a:pt x="620890" y="709993"/>
                </a:lnTo>
                <a:lnTo>
                  <a:pt x="639775" y="709307"/>
                </a:lnTo>
                <a:lnTo>
                  <a:pt x="657110" y="701840"/>
                </a:lnTo>
                <a:lnTo>
                  <a:pt x="670864" y="688060"/>
                </a:lnTo>
                <a:lnTo>
                  <a:pt x="671804" y="686701"/>
                </a:lnTo>
                <a:lnTo>
                  <a:pt x="888860" y="615391"/>
                </a:lnTo>
                <a:lnTo>
                  <a:pt x="976782" y="586498"/>
                </a:lnTo>
                <a:close/>
              </a:path>
              <a:path w="1240789" h="962660">
                <a:moveTo>
                  <a:pt x="1240345" y="620077"/>
                </a:moveTo>
                <a:lnTo>
                  <a:pt x="1238478" y="571690"/>
                </a:lnTo>
                <a:lnTo>
                  <a:pt x="1232966" y="524319"/>
                </a:lnTo>
                <a:lnTo>
                  <a:pt x="1223937" y="478078"/>
                </a:lnTo>
                <a:lnTo>
                  <a:pt x="1211541" y="433133"/>
                </a:lnTo>
                <a:lnTo>
                  <a:pt x="1195920" y="389597"/>
                </a:lnTo>
                <a:lnTo>
                  <a:pt x="1177213" y="347637"/>
                </a:lnTo>
                <a:lnTo>
                  <a:pt x="1155547" y="307365"/>
                </a:lnTo>
                <a:lnTo>
                  <a:pt x="1131074" y="268947"/>
                </a:lnTo>
                <a:lnTo>
                  <a:pt x="1103934" y="232498"/>
                </a:lnTo>
                <a:lnTo>
                  <a:pt x="1074254" y="198158"/>
                </a:lnTo>
                <a:lnTo>
                  <a:pt x="1042174" y="166090"/>
                </a:lnTo>
                <a:lnTo>
                  <a:pt x="1007833" y="136398"/>
                </a:lnTo>
                <a:lnTo>
                  <a:pt x="971384" y="109258"/>
                </a:lnTo>
                <a:lnTo>
                  <a:pt x="932954" y="84785"/>
                </a:lnTo>
                <a:lnTo>
                  <a:pt x="892683" y="63119"/>
                </a:lnTo>
                <a:lnTo>
                  <a:pt x="884910" y="59651"/>
                </a:lnTo>
                <a:lnTo>
                  <a:pt x="882408" y="58534"/>
                </a:lnTo>
                <a:lnTo>
                  <a:pt x="807186" y="28790"/>
                </a:lnTo>
                <a:lnTo>
                  <a:pt x="762228" y="16395"/>
                </a:lnTo>
                <a:lnTo>
                  <a:pt x="716000" y="7378"/>
                </a:lnTo>
                <a:lnTo>
                  <a:pt x="668616" y="1866"/>
                </a:lnTo>
                <a:lnTo>
                  <a:pt x="620229" y="0"/>
                </a:lnTo>
                <a:lnTo>
                  <a:pt x="571830" y="1866"/>
                </a:lnTo>
                <a:lnTo>
                  <a:pt x="524433" y="7378"/>
                </a:lnTo>
                <a:lnTo>
                  <a:pt x="478180" y="16395"/>
                </a:lnTo>
                <a:lnTo>
                  <a:pt x="433222" y="28790"/>
                </a:lnTo>
                <a:lnTo>
                  <a:pt x="389674" y="44411"/>
                </a:lnTo>
                <a:lnTo>
                  <a:pt x="347700" y="63119"/>
                </a:lnTo>
                <a:lnTo>
                  <a:pt x="307428" y="84785"/>
                </a:lnTo>
                <a:lnTo>
                  <a:pt x="268986" y="109258"/>
                </a:lnTo>
                <a:lnTo>
                  <a:pt x="232524" y="136398"/>
                </a:lnTo>
                <a:lnTo>
                  <a:pt x="198196" y="166090"/>
                </a:lnTo>
                <a:lnTo>
                  <a:pt x="166116" y="198158"/>
                </a:lnTo>
                <a:lnTo>
                  <a:pt x="136423" y="232498"/>
                </a:lnTo>
                <a:lnTo>
                  <a:pt x="109270" y="268947"/>
                </a:lnTo>
                <a:lnTo>
                  <a:pt x="84797" y="307365"/>
                </a:lnTo>
                <a:lnTo>
                  <a:pt x="63131" y="347637"/>
                </a:lnTo>
                <a:lnTo>
                  <a:pt x="44424" y="389597"/>
                </a:lnTo>
                <a:lnTo>
                  <a:pt x="28803" y="433133"/>
                </a:lnTo>
                <a:lnTo>
                  <a:pt x="16408" y="478078"/>
                </a:lnTo>
                <a:lnTo>
                  <a:pt x="7391" y="524319"/>
                </a:lnTo>
                <a:lnTo>
                  <a:pt x="1866" y="571690"/>
                </a:lnTo>
                <a:lnTo>
                  <a:pt x="0" y="620077"/>
                </a:lnTo>
                <a:lnTo>
                  <a:pt x="2070" y="670953"/>
                </a:lnTo>
                <a:lnTo>
                  <a:pt x="8242" y="721144"/>
                </a:lnTo>
                <a:lnTo>
                  <a:pt x="18453" y="770521"/>
                </a:lnTo>
                <a:lnTo>
                  <a:pt x="32639" y="818832"/>
                </a:lnTo>
                <a:lnTo>
                  <a:pt x="50736" y="865873"/>
                </a:lnTo>
                <a:lnTo>
                  <a:pt x="72682" y="911402"/>
                </a:lnTo>
                <a:lnTo>
                  <a:pt x="98425" y="955230"/>
                </a:lnTo>
                <a:lnTo>
                  <a:pt x="103022" y="962406"/>
                </a:lnTo>
                <a:lnTo>
                  <a:pt x="179565" y="962406"/>
                </a:lnTo>
                <a:lnTo>
                  <a:pt x="234378" y="907554"/>
                </a:lnTo>
                <a:lnTo>
                  <a:pt x="281724" y="860183"/>
                </a:lnTo>
                <a:lnTo>
                  <a:pt x="233197" y="811580"/>
                </a:lnTo>
                <a:lnTo>
                  <a:pt x="137121" y="907554"/>
                </a:lnTo>
                <a:lnTo>
                  <a:pt x="133565" y="901496"/>
                </a:lnTo>
                <a:lnTo>
                  <a:pt x="110680" y="857808"/>
                </a:lnTo>
                <a:lnTo>
                  <a:pt x="91782" y="812457"/>
                </a:lnTo>
                <a:lnTo>
                  <a:pt x="76962" y="765708"/>
                </a:lnTo>
                <a:lnTo>
                  <a:pt x="66281" y="717880"/>
                </a:lnTo>
                <a:lnTo>
                  <a:pt x="59817" y="669239"/>
                </a:lnTo>
                <a:lnTo>
                  <a:pt x="57658" y="620077"/>
                </a:lnTo>
                <a:lnTo>
                  <a:pt x="57708" y="614464"/>
                </a:lnTo>
                <a:lnTo>
                  <a:pt x="57937" y="611568"/>
                </a:lnTo>
                <a:lnTo>
                  <a:pt x="58458" y="600468"/>
                </a:lnTo>
                <a:lnTo>
                  <a:pt x="187198" y="600468"/>
                </a:lnTo>
                <a:lnTo>
                  <a:pt x="187198" y="531723"/>
                </a:lnTo>
                <a:lnTo>
                  <a:pt x="65112" y="531634"/>
                </a:lnTo>
                <a:lnTo>
                  <a:pt x="66154" y="525259"/>
                </a:lnTo>
                <a:lnTo>
                  <a:pt x="75869" y="479717"/>
                </a:lnTo>
                <a:lnTo>
                  <a:pt x="89331" y="435203"/>
                </a:lnTo>
                <a:lnTo>
                  <a:pt x="106400" y="392010"/>
                </a:lnTo>
                <a:lnTo>
                  <a:pt x="126974" y="350367"/>
                </a:lnTo>
                <a:lnTo>
                  <a:pt x="150914" y="310565"/>
                </a:lnTo>
                <a:lnTo>
                  <a:pt x="178130" y="272859"/>
                </a:lnTo>
                <a:lnTo>
                  <a:pt x="181914" y="267995"/>
                </a:lnTo>
                <a:lnTo>
                  <a:pt x="270179" y="356489"/>
                </a:lnTo>
                <a:lnTo>
                  <a:pt x="318871" y="307873"/>
                </a:lnTo>
                <a:lnTo>
                  <a:pt x="279082" y="267995"/>
                </a:lnTo>
                <a:lnTo>
                  <a:pt x="228257" y="217068"/>
                </a:lnTo>
                <a:lnTo>
                  <a:pt x="232168" y="213283"/>
                </a:lnTo>
                <a:lnTo>
                  <a:pt x="270281" y="180111"/>
                </a:lnTo>
                <a:lnTo>
                  <a:pt x="310972" y="150672"/>
                </a:lnTo>
                <a:lnTo>
                  <a:pt x="353974" y="125069"/>
                </a:lnTo>
                <a:lnTo>
                  <a:pt x="399008" y="103441"/>
                </a:lnTo>
                <a:lnTo>
                  <a:pt x="445795" y="85877"/>
                </a:lnTo>
                <a:lnTo>
                  <a:pt x="494055" y="72517"/>
                </a:lnTo>
                <a:lnTo>
                  <a:pt x="543521" y="63461"/>
                </a:lnTo>
                <a:lnTo>
                  <a:pt x="593928" y="58851"/>
                </a:lnTo>
                <a:lnTo>
                  <a:pt x="599503" y="58534"/>
                </a:lnTo>
                <a:lnTo>
                  <a:pt x="599503" y="203085"/>
                </a:lnTo>
                <a:lnTo>
                  <a:pt x="668185" y="203085"/>
                </a:lnTo>
                <a:lnTo>
                  <a:pt x="668299" y="59651"/>
                </a:lnTo>
                <a:lnTo>
                  <a:pt x="674154" y="60274"/>
                </a:lnTo>
                <a:lnTo>
                  <a:pt x="725906" y="67627"/>
                </a:lnTo>
                <a:lnTo>
                  <a:pt x="776287" y="79629"/>
                </a:lnTo>
                <a:lnTo>
                  <a:pt x="825080" y="96202"/>
                </a:lnTo>
                <a:lnTo>
                  <a:pt x="872096" y="117246"/>
                </a:lnTo>
                <a:lnTo>
                  <a:pt x="917117" y="142671"/>
                </a:lnTo>
                <a:lnTo>
                  <a:pt x="959954" y="172377"/>
                </a:lnTo>
                <a:lnTo>
                  <a:pt x="1000379" y="206286"/>
                </a:lnTo>
                <a:lnTo>
                  <a:pt x="1004455" y="210070"/>
                </a:lnTo>
                <a:lnTo>
                  <a:pt x="915898" y="298742"/>
                </a:lnTo>
                <a:lnTo>
                  <a:pt x="964653" y="347218"/>
                </a:lnTo>
                <a:lnTo>
                  <a:pt x="1052169" y="259842"/>
                </a:lnTo>
                <a:lnTo>
                  <a:pt x="1055903" y="264439"/>
                </a:lnTo>
                <a:lnTo>
                  <a:pt x="1084719" y="303060"/>
                </a:lnTo>
                <a:lnTo>
                  <a:pt x="1110068" y="343992"/>
                </a:lnTo>
                <a:lnTo>
                  <a:pt x="1131798" y="386943"/>
                </a:lnTo>
                <a:lnTo>
                  <a:pt x="1149819" y="431660"/>
                </a:lnTo>
                <a:lnTo>
                  <a:pt x="1163993" y="477850"/>
                </a:lnTo>
                <a:lnTo>
                  <a:pt x="1174191" y="525259"/>
                </a:lnTo>
                <a:lnTo>
                  <a:pt x="1175232" y="531634"/>
                </a:lnTo>
                <a:lnTo>
                  <a:pt x="1057681" y="531634"/>
                </a:lnTo>
                <a:lnTo>
                  <a:pt x="1057681" y="600379"/>
                </a:lnTo>
                <a:lnTo>
                  <a:pt x="1181887" y="600468"/>
                </a:lnTo>
                <a:lnTo>
                  <a:pt x="1182293" y="610857"/>
                </a:lnTo>
                <a:lnTo>
                  <a:pt x="1182636" y="614464"/>
                </a:lnTo>
                <a:lnTo>
                  <a:pt x="1180503" y="669404"/>
                </a:lnTo>
                <a:lnTo>
                  <a:pt x="1173975" y="718248"/>
                </a:lnTo>
                <a:lnTo>
                  <a:pt x="1163180" y="766292"/>
                </a:lnTo>
                <a:lnTo>
                  <a:pt x="1148194" y="813257"/>
                </a:lnTo>
                <a:lnTo>
                  <a:pt x="1129106" y="858824"/>
                </a:lnTo>
                <a:lnTo>
                  <a:pt x="1105979" y="902690"/>
                </a:lnTo>
                <a:lnTo>
                  <a:pt x="1102702" y="908265"/>
                </a:lnTo>
                <a:lnTo>
                  <a:pt x="1000658" y="819289"/>
                </a:lnTo>
                <a:lnTo>
                  <a:pt x="955586" y="871054"/>
                </a:lnTo>
                <a:lnTo>
                  <a:pt x="1060030" y="962406"/>
                </a:lnTo>
                <a:lnTo>
                  <a:pt x="1137208" y="962406"/>
                </a:lnTo>
                <a:lnTo>
                  <a:pt x="1141920" y="955230"/>
                </a:lnTo>
                <a:lnTo>
                  <a:pt x="1167663" y="911466"/>
                </a:lnTo>
                <a:lnTo>
                  <a:pt x="1169200" y="908265"/>
                </a:lnTo>
                <a:lnTo>
                  <a:pt x="1189609" y="865962"/>
                </a:lnTo>
                <a:lnTo>
                  <a:pt x="1207706" y="818934"/>
                </a:lnTo>
                <a:lnTo>
                  <a:pt x="1221892" y="770610"/>
                </a:lnTo>
                <a:lnTo>
                  <a:pt x="1232103" y="721207"/>
                </a:lnTo>
                <a:lnTo>
                  <a:pt x="1238275" y="670953"/>
                </a:lnTo>
                <a:lnTo>
                  <a:pt x="1240345" y="620077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85272" y="3005001"/>
            <a:ext cx="520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CD5095"/>
                </a:solidFill>
                <a:latin typeface="微软雅黑"/>
                <a:cs typeface="微软雅黑"/>
              </a:rPr>
              <a:t>80%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95347" y="2063699"/>
            <a:ext cx="1240790" cy="962660"/>
          </a:xfrm>
          <a:custGeom>
            <a:rect l="l" t="t" r="r" b="b"/>
            <a:pathLst>
              <a:path w="1240790" h="962660">
                <a:moveTo>
                  <a:pt x="976706" y="586498"/>
                </a:moveTo>
                <a:lnTo>
                  <a:pt x="969645" y="556056"/>
                </a:lnTo>
                <a:lnTo>
                  <a:pt x="654532" y="615391"/>
                </a:lnTo>
                <a:lnTo>
                  <a:pt x="635419" y="608723"/>
                </a:lnTo>
                <a:lnTo>
                  <a:pt x="615873" y="609866"/>
                </a:lnTo>
                <a:lnTo>
                  <a:pt x="598170" y="618236"/>
                </a:lnTo>
                <a:lnTo>
                  <a:pt x="584606" y="633260"/>
                </a:lnTo>
                <a:lnTo>
                  <a:pt x="577888" y="652449"/>
                </a:lnTo>
                <a:lnTo>
                  <a:pt x="579005" y="672058"/>
                </a:lnTo>
                <a:lnTo>
                  <a:pt x="587375" y="689813"/>
                </a:lnTo>
                <a:lnTo>
                  <a:pt x="602437" y="703427"/>
                </a:lnTo>
                <a:lnTo>
                  <a:pt x="620801" y="709993"/>
                </a:lnTo>
                <a:lnTo>
                  <a:pt x="639686" y="709307"/>
                </a:lnTo>
                <a:lnTo>
                  <a:pt x="657021" y="701840"/>
                </a:lnTo>
                <a:lnTo>
                  <a:pt x="670775" y="688060"/>
                </a:lnTo>
                <a:lnTo>
                  <a:pt x="671715" y="686701"/>
                </a:lnTo>
                <a:lnTo>
                  <a:pt x="888784" y="615391"/>
                </a:lnTo>
                <a:lnTo>
                  <a:pt x="976706" y="586498"/>
                </a:lnTo>
                <a:close/>
              </a:path>
              <a:path w="1240790" h="962660">
                <a:moveTo>
                  <a:pt x="1240358" y="620077"/>
                </a:moveTo>
                <a:lnTo>
                  <a:pt x="1238478" y="571690"/>
                </a:lnTo>
                <a:lnTo>
                  <a:pt x="1232966" y="524319"/>
                </a:lnTo>
                <a:lnTo>
                  <a:pt x="1223949" y="478078"/>
                </a:lnTo>
                <a:lnTo>
                  <a:pt x="1211554" y="433133"/>
                </a:lnTo>
                <a:lnTo>
                  <a:pt x="1195933" y="389597"/>
                </a:lnTo>
                <a:lnTo>
                  <a:pt x="1177226" y="347637"/>
                </a:lnTo>
                <a:lnTo>
                  <a:pt x="1155560" y="307365"/>
                </a:lnTo>
                <a:lnTo>
                  <a:pt x="1131087" y="268947"/>
                </a:lnTo>
                <a:lnTo>
                  <a:pt x="1103934" y="232498"/>
                </a:lnTo>
                <a:lnTo>
                  <a:pt x="1074254" y="198158"/>
                </a:lnTo>
                <a:lnTo>
                  <a:pt x="1042174" y="166090"/>
                </a:lnTo>
                <a:lnTo>
                  <a:pt x="1007846" y="136398"/>
                </a:lnTo>
                <a:lnTo>
                  <a:pt x="971397" y="109258"/>
                </a:lnTo>
                <a:lnTo>
                  <a:pt x="932967" y="84785"/>
                </a:lnTo>
                <a:lnTo>
                  <a:pt x="892695" y="63119"/>
                </a:lnTo>
                <a:lnTo>
                  <a:pt x="884910" y="59651"/>
                </a:lnTo>
                <a:lnTo>
                  <a:pt x="882421" y="58534"/>
                </a:lnTo>
                <a:lnTo>
                  <a:pt x="807199" y="28790"/>
                </a:lnTo>
                <a:lnTo>
                  <a:pt x="762241" y="16395"/>
                </a:lnTo>
                <a:lnTo>
                  <a:pt x="716000" y="7378"/>
                </a:lnTo>
                <a:lnTo>
                  <a:pt x="668616" y="1866"/>
                </a:lnTo>
                <a:lnTo>
                  <a:pt x="620242" y="0"/>
                </a:lnTo>
                <a:lnTo>
                  <a:pt x="571830" y="1866"/>
                </a:lnTo>
                <a:lnTo>
                  <a:pt x="524433" y="7378"/>
                </a:lnTo>
                <a:lnTo>
                  <a:pt x="478193" y="16395"/>
                </a:lnTo>
                <a:lnTo>
                  <a:pt x="433222" y="28790"/>
                </a:lnTo>
                <a:lnTo>
                  <a:pt x="389686" y="44411"/>
                </a:lnTo>
                <a:lnTo>
                  <a:pt x="347700" y="63119"/>
                </a:lnTo>
                <a:lnTo>
                  <a:pt x="307428" y="84785"/>
                </a:lnTo>
                <a:lnTo>
                  <a:pt x="268998" y="109258"/>
                </a:lnTo>
                <a:lnTo>
                  <a:pt x="232537" y="136398"/>
                </a:lnTo>
                <a:lnTo>
                  <a:pt x="198196" y="166090"/>
                </a:lnTo>
                <a:lnTo>
                  <a:pt x="166116" y="198158"/>
                </a:lnTo>
                <a:lnTo>
                  <a:pt x="136436" y="232498"/>
                </a:lnTo>
                <a:lnTo>
                  <a:pt x="109283" y="268947"/>
                </a:lnTo>
                <a:lnTo>
                  <a:pt x="84797" y="307365"/>
                </a:lnTo>
                <a:lnTo>
                  <a:pt x="63144" y="347637"/>
                </a:lnTo>
                <a:lnTo>
                  <a:pt x="44424" y="389597"/>
                </a:lnTo>
                <a:lnTo>
                  <a:pt x="28803" y="433133"/>
                </a:lnTo>
                <a:lnTo>
                  <a:pt x="16408" y="478078"/>
                </a:lnTo>
                <a:lnTo>
                  <a:pt x="7391" y="524319"/>
                </a:lnTo>
                <a:lnTo>
                  <a:pt x="1879" y="571690"/>
                </a:lnTo>
                <a:lnTo>
                  <a:pt x="0" y="620077"/>
                </a:lnTo>
                <a:lnTo>
                  <a:pt x="2082" y="670953"/>
                </a:lnTo>
                <a:lnTo>
                  <a:pt x="8242" y="721144"/>
                </a:lnTo>
                <a:lnTo>
                  <a:pt x="18453" y="770521"/>
                </a:lnTo>
                <a:lnTo>
                  <a:pt x="32639" y="818832"/>
                </a:lnTo>
                <a:lnTo>
                  <a:pt x="50736" y="865873"/>
                </a:lnTo>
                <a:lnTo>
                  <a:pt x="72694" y="911402"/>
                </a:lnTo>
                <a:lnTo>
                  <a:pt x="98425" y="955230"/>
                </a:lnTo>
                <a:lnTo>
                  <a:pt x="103022" y="962406"/>
                </a:lnTo>
                <a:lnTo>
                  <a:pt x="179565" y="962406"/>
                </a:lnTo>
                <a:lnTo>
                  <a:pt x="234391" y="907554"/>
                </a:lnTo>
                <a:lnTo>
                  <a:pt x="281724" y="860183"/>
                </a:lnTo>
                <a:lnTo>
                  <a:pt x="233197" y="811580"/>
                </a:lnTo>
                <a:lnTo>
                  <a:pt x="137134" y="907554"/>
                </a:lnTo>
                <a:lnTo>
                  <a:pt x="133578" y="901496"/>
                </a:lnTo>
                <a:lnTo>
                  <a:pt x="110680" y="857808"/>
                </a:lnTo>
                <a:lnTo>
                  <a:pt x="91795" y="812457"/>
                </a:lnTo>
                <a:lnTo>
                  <a:pt x="76962" y="765708"/>
                </a:lnTo>
                <a:lnTo>
                  <a:pt x="66294" y="717880"/>
                </a:lnTo>
                <a:lnTo>
                  <a:pt x="59829" y="669239"/>
                </a:lnTo>
                <a:lnTo>
                  <a:pt x="57658" y="620077"/>
                </a:lnTo>
                <a:lnTo>
                  <a:pt x="57721" y="614464"/>
                </a:lnTo>
                <a:lnTo>
                  <a:pt x="57950" y="611568"/>
                </a:lnTo>
                <a:lnTo>
                  <a:pt x="58458" y="600468"/>
                </a:lnTo>
                <a:lnTo>
                  <a:pt x="187210" y="600468"/>
                </a:lnTo>
                <a:lnTo>
                  <a:pt x="187210" y="531723"/>
                </a:lnTo>
                <a:lnTo>
                  <a:pt x="65125" y="531634"/>
                </a:lnTo>
                <a:lnTo>
                  <a:pt x="66154" y="525259"/>
                </a:lnTo>
                <a:lnTo>
                  <a:pt x="75869" y="479717"/>
                </a:lnTo>
                <a:lnTo>
                  <a:pt x="89331" y="435203"/>
                </a:lnTo>
                <a:lnTo>
                  <a:pt x="106400" y="392010"/>
                </a:lnTo>
                <a:lnTo>
                  <a:pt x="126974" y="350367"/>
                </a:lnTo>
                <a:lnTo>
                  <a:pt x="150926" y="310565"/>
                </a:lnTo>
                <a:lnTo>
                  <a:pt x="178130" y="272859"/>
                </a:lnTo>
                <a:lnTo>
                  <a:pt x="181927" y="267995"/>
                </a:lnTo>
                <a:lnTo>
                  <a:pt x="270179" y="356489"/>
                </a:lnTo>
                <a:lnTo>
                  <a:pt x="318884" y="307873"/>
                </a:lnTo>
                <a:lnTo>
                  <a:pt x="279082" y="267995"/>
                </a:lnTo>
                <a:lnTo>
                  <a:pt x="228269" y="217068"/>
                </a:lnTo>
                <a:lnTo>
                  <a:pt x="232168" y="213283"/>
                </a:lnTo>
                <a:lnTo>
                  <a:pt x="270281" y="180111"/>
                </a:lnTo>
                <a:lnTo>
                  <a:pt x="310984" y="150672"/>
                </a:lnTo>
                <a:lnTo>
                  <a:pt x="353987" y="125069"/>
                </a:lnTo>
                <a:lnTo>
                  <a:pt x="399008" y="103441"/>
                </a:lnTo>
                <a:lnTo>
                  <a:pt x="445795" y="85877"/>
                </a:lnTo>
                <a:lnTo>
                  <a:pt x="494068" y="72517"/>
                </a:lnTo>
                <a:lnTo>
                  <a:pt x="543534" y="63461"/>
                </a:lnTo>
                <a:lnTo>
                  <a:pt x="593940" y="58851"/>
                </a:lnTo>
                <a:lnTo>
                  <a:pt x="599503" y="58534"/>
                </a:lnTo>
                <a:lnTo>
                  <a:pt x="599503" y="203085"/>
                </a:lnTo>
                <a:lnTo>
                  <a:pt x="668185" y="203085"/>
                </a:lnTo>
                <a:lnTo>
                  <a:pt x="668299" y="59651"/>
                </a:lnTo>
                <a:lnTo>
                  <a:pt x="674154" y="60274"/>
                </a:lnTo>
                <a:lnTo>
                  <a:pt x="725906" y="67627"/>
                </a:lnTo>
                <a:lnTo>
                  <a:pt x="776287" y="79629"/>
                </a:lnTo>
                <a:lnTo>
                  <a:pt x="825093" y="96202"/>
                </a:lnTo>
                <a:lnTo>
                  <a:pt x="872109" y="117246"/>
                </a:lnTo>
                <a:lnTo>
                  <a:pt x="917130" y="142671"/>
                </a:lnTo>
                <a:lnTo>
                  <a:pt x="959954" y="172377"/>
                </a:lnTo>
                <a:lnTo>
                  <a:pt x="1000379" y="206286"/>
                </a:lnTo>
                <a:lnTo>
                  <a:pt x="1004455" y="210070"/>
                </a:lnTo>
                <a:lnTo>
                  <a:pt x="915911" y="298742"/>
                </a:lnTo>
                <a:lnTo>
                  <a:pt x="964666" y="347218"/>
                </a:lnTo>
                <a:lnTo>
                  <a:pt x="1052182" y="259842"/>
                </a:lnTo>
                <a:lnTo>
                  <a:pt x="1055903" y="264439"/>
                </a:lnTo>
                <a:lnTo>
                  <a:pt x="1084732" y="303060"/>
                </a:lnTo>
                <a:lnTo>
                  <a:pt x="1110068" y="343992"/>
                </a:lnTo>
                <a:lnTo>
                  <a:pt x="1131811" y="386943"/>
                </a:lnTo>
                <a:lnTo>
                  <a:pt x="1149819" y="431660"/>
                </a:lnTo>
                <a:lnTo>
                  <a:pt x="1163993" y="477850"/>
                </a:lnTo>
                <a:lnTo>
                  <a:pt x="1174203" y="525259"/>
                </a:lnTo>
                <a:lnTo>
                  <a:pt x="1175232" y="531634"/>
                </a:lnTo>
                <a:lnTo>
                  <a:pt x="1057694" y="531634"/>
                </a:lnTo>
                <a:lnTo>
                  <a:pt x="1057694" y="600379"/>
                </a:lnTo>
                <a:lnTo>
                  <a:pt x="1181900" y="600468"/>
                </a:lnTo>
                <a:lnTo>
                  <a:pt x="1182293" y="610857"/>
                </a:lnTo>
                <a:lnTo>
                  <a:pt x="1182636" y="614464"/>
                </a:lnTo>
                <a:lnTo>
                  <a:pt x="1180503" y="669404"/>
                </a:lnTo>
                <a:lnTo>
                  <a:pt x="1173975" y="718248"/>
                </a:lnTo>
                <a:lnTo>
                  <a:pt x="1163180" y="766292"/>
                </a:lnTo>
                <a:lnTo>
                  <a:pt x="1148207" y="813257"/>
                </a:lnTo>
                <a:lnTo>
                  <a:pt x="1129106" y="858824"/>
                </a:lnTo>
                <a:lnTo>
                  <a:pt x="1105979" y="902690"/>
                </a:lnTo>
                <a:lnTo>
                  <a:pt x="1102702" y="908265"/>
                </a:lnTo>
                <a:lnTo>
                  <a:pt x="1000671" y="819289"/>
                </a:lnTo>
                <a:lnTo>
                  <a:pt x="955586" y="871054"/>
                </a:lnTo>
                <a:lnTo>
                  <a:pt x="1060043" y="962406"/>
                </a:lnTo>
                <a:lnTo>
                  <a:pt x="1137221" y="962406"/>
                </a:lnTo>
                <a:lnTo>
                  <a:pt x="1167663" y="911466"/>
                </a:lnTo>
                <a:lnTo>
                  <a:pt x="1189621" y="865962"/>
                </a:lnTo>
                <a:lnTo>
                  <a:pt x="1207719" y="818934"/>
                </a:lnTo>
                <a:lnTo>
                  <a:pt x="1221905" y="770610"/>
                </a:lnTo>
                <a:lnTo>
                  <a:pt x="1232115" y="721207"/>
                </a:lnTo>
                <a:lnTo>
                  <a:pt x="1238275" y="670953"/>
                </a:lnTo>
                <a:lnTo>
                  <a:pt x="1240358" y="620077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8962901" y="3005001"/>
            <a:ext cx="520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B7468F"/>
                </a:solidFill>
                <a:latin typeface="微软雅黑"/>
                <a:cs typeface="微软雅黑"/>
              </a:rPr>
              <a:t>80%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258168" y="1559445"/>
            <a:ext cx="1600200" cy="1242060"/>
          </a:xfrm>
          <a:custGeom>
            <a:rect l="l" t="t" r="r" b="b"/>
            <a:pathLst>
              <a:path w="1600200" h="1242060">
                <a:moveTo>
                  <a:pt x="1229080" y="959954"/>
                </a:moveTo>
                <a:lnTo>
                  <a:pt x="928471" y="675779"/>
                </a:lnTo>
                <a:lnTo>
                  <a:pt x="920965" y="650760"/>
                </a:lnTo>
                <a:lnTo>
                  <a:pt x="904976" y="631215"/>
                </a:lnTo>
                <a:lnTo>
                  <a:pt x="882815" y="619074"/>
                </a:lnTo>
                <a:lnTo>
                  <a:pt x="856843" y="616280"/>
                </a:lnTo>
                <a:lnTo>
                  <a:pt x="831697" y="623811"/>
                </a:lnTo>
                <a:lnTo>
                  <a:pt x="812050" y="639826"/>
                </a:lnTo>
                <a:lnTo>
                  <a:pt x="799833" y="662025"/>
                </a:lnTo>
                <a:lnTo>
                  <a:pt x="797001" y="688086"/>
                </a:lnTo>
                <a:lnTo>
                  <a:pt x="804049" y="712228"/>
                </a:lnTo>
                <a:lnTo>
                  <a:pt x="819061" y="731431"/>
                </a:lnTo>
                <a:lnTo>
                  <a:pt x="839990" y="743889"/>
                </a:lnTo>
                <a:lnTo>
                  <a:pt x="864806" y="747814"/>
                </a:lnTo>
                <a:lnTo>
                  <a:pt x="866940" y="747763"/>
                </a:lnTo>
                <a:lnTo>
                  <a:pt x="1105839" y="920445"/>
                </a:lnTo>
                <a:lnTo>
                  <a:pt x="1202601" y="990396"/>
                </a:lnTo>
                <a:lnTo>
                  <a:pt x="1229080" y="959954"/>
                </a:lnTo>
                <a:close/>
              </a:path>
              <a:path w="1600200" h="1242060">
                <a:moveTo>
                  <a:pt x="1600111" y="800265"/>
                </a:moveTo>
                <a:lnTo>
                  <a:pt x="1598650" y="751586"/>
                </a:lnTo>
                <a:lnTo>
                  <a:pt x="1594319" y="703681"/>
                </a:lnTo>
                <a:lnTo>
                  <a:pt x="1587195" y="656615"/>
                </a:lnTo>
                <a:lnTo>
                  <a:pt x="1577378" y="610476"/>
                </a:lnTo>
                <a:lnTo>
                  <a:pt x="1564944" y="565353"/>
                </a:lnTo>
                <a:lnTo>
                  <a:pt x="1549971" y="521322"/>
                </a:lnTo>
                <a:lnTo>
                  <a:pt x="1532559" y="478485"/>
                </a:lnTo>
                <a:lnTo>
                  <a:pt x="1512785" y="436905"/>
                </a:lnTo>
                <a:lnTo>
                  <a:pt x="1490726" y="396684"/>
                </a:lnTo>
                <a:lnTo>
                  <a:pt x="1466469" y="357898"/>
                </a:lnTo>
                <a:lnTo>
                  <a:pt x="1440103" y="320636"/>
                </a:lnTo>
                <a:lnTo>
                  <a:pt x="1411719" y="284975"/>
                </a:lnTo>
                <a:lnTo>
                  <a:pt x="1381391" y="251002"/>
                </a:lnTo>
                <a:lnTo>
                  <a:pt x="1349197" y="218795"/>
                </a:lnTo>
                <a:lnTo>
                  <a:pt x="1315237" y="188455"/>
                </a:lnTo>
                <a:lnTo>
                  <a:pt x="1279588" y="160058"/>
                </a:lnTo>
                <a:lnTo>
                  <a:pt x="1242339" y="133680"/>
                </a:lnTo>
                <a:lnTo>
                  <a:pt x="1203566" y="109423"/>
                </a:lnTo>
                <a:lnTo>
                  <a:pt x="1163358" y="87350"/>
                </a:lnTo>
                <a:lnTo>
                  <a:pt x="1141577" y="76987"/>
                </a:lnTo>
                <a:lnTo>
                  <a:pt x="1138567" y="75552"/>
                </a:lnTo>
                <a:lnTo>
                  <a:pt x="1078966" y="50152"/>
                </a:lnTo>
                <a:lnTo>
                  <a:pt x="1034961" y="35179"/>
                </a:lnTo>
                <a:lnTo>
                  <a:pt x="989850" y="22733"/>
                </a:lnTo>
                <a:lnTo>
                  <a:pt x="943737" y="12915"/>
                </a:lnTo>
                <a:lnTo>
                  <a:pt x="896683" y="5791"/>
                </a:lnTo>
                <a:lnTo>
                  <a:pt x="848791" y="1460"/>
                </a:lnTo>
                <a:lnTo>
                  <a:pt x="800138" y="0"/>
                </a:lnTo>
                <a:lnTo>
                  <a:pt x="751459" y="1460"/>
                </a:lnTo>
                <a:lnTo>
                  <a:pt x="703554" y="5791"/>
                </a:lnTo>
                <a:lnTo>
                  <a:pt x="656488" y="12915"/>
                </a:lnTo>
                <a:lnTo>
                  <a:pt x="610349" y="22733"/>
                </a:lnTo>
                <a:lnTo>
                  <a:pt x="565238" y="35179"/>
                </a:lnTo>
                <a:lnTo>
                  <a:pt x="521220" y="50152"/>
                </a:lnTo>
                <a:lnTo>
                  <a:pt x="478383" y="67564"/>
                </a:lnTo>
                <a:lnTo>
                  <a:pt x="436816" y="87350"/>
                </a:lnTo>
                <a:lnTo>
                  <a:pt x="396595" y="109423"/>
                </a:lnTo>
                <a:lnTo>
                  <a:pt x="357822" y="133680"/>
                </a:lnTo>
                <a:lnTo>
                  <a:pt x="320560" y="160058"/>
                </a:lnTo>
                <a:lnTo>
                  <a:pt x="284899" y="188455"/>
                </a:lnTo>
                <a:lnTo>
                  <a:pt x="250939" y="218795"/>
                </a:lnTo>
                <a:lnTo>
                  <a:pt x="218744" y="251002"/>
                </a:lnTo>
                <a:lnTo>
                  <a:pt x="188404" y="284975"/>
                </a:lnTo>
                <a:lnTo>
                  <a:pt x="160020" y="320636"/>
                </a:lnTo>
                <a:lnTo>
                  <a:pt x="133654" y="357898"/>
                </a:lnTo>
                <a:lnTo>
                  <a:pt x="109397" y="396684"/>
                </a:lnTo>
                <a:lnTo>
                  <a:pt x="87337" y="436905"/>
                </a:lnTo>
                <a:lnTo>
                  <a:pt x="67564" y="478485"/>
                </a:lnTo>
                <a:lnTo>
                  <a:pt x="50139" y="521322"/>
                </a:lnTo>
                <a:lnTo>
                  <a:pt x="35179" y="565353"/>
                </a:lnTo>
                <a:lnTo>
                  <a:pt x="22733" y="610476"/>
                </a:lnTo>
                <a:lnTo>
                  <a:pt x="12915" y="656615"/>
                </a:lnTo>
                <a:lnTo>
                  <a:pt x="5803" y="703681"/>
                </a:lnTo>
                <a:lnTo>
                  <a:pt x="1473" y="751586"/>
                </a:lnTo>
                <a:lnTo>
                  <a:pt x="0" y="800265"/>
                </a:lnTo>
                <a:lnTo>
                  <a:pt x="1625" y="851395"/>
                </a:lnTo>
                <a:lnTo>
                  <a:pt x="6451" y="902004"/>
                </a:lnTo>
                <a:lnTo>
                  <a:pt x="14452" y="952068"/>
                </a:lnTo>
                <a:lnTo>
                  <a:pt x="25590" y="1001407"/>
                </a:lnTo>
                <a:lnTo>
                  <a:pt x="39827" y="1049921"/>
                </a:lnTo>
                <a:lnTo>
                  <a:pt x="57111" y="1097432"/>
                </a:lnTo>
                <a:lnTo>
                  <a:pt x="77431" y="1143850"/>
                </a:lnTo>
                <a:lnTo>
                  <a:pt x="100736" y="1189012"/>
                </a:lnTo>
                <a:lnTo>
                  <a:pt x="126974" y="1232801"/>
                </a:lnTo>
                <a:lnTo>
                  <a:pt x="132905" y="1242047"/>
                </a:lnTo>
                <a:lnTo>
                  <a:pt x="231648" y="1242047"/>
                </a:lnTo>
                <a:lnTo>
                  <a:pt x="302374" y="1171270"/>
                </a:lnTo>
                <a:lnTo>
                  <a:pt x="363435" y="1110145"/>
                </a:lnTo>
                <a:lnTo>
                  <a:pt x="300837" y="1047407"/>
                </a:lnTo>
                <a:lnTo>
                  <a:pt x="176911" y="1171270"/>
                </a:lnTo>
                <a:lnTo>
                  <a:pt x="172313" y="1163447"/>
                </a:lnTo>
                <a:lnTo>
                  <a:pt x="149682" y="1121384"/>
                </a:lnTo>
                <a:lnTo>
                  <a:pt x="129946" y="1078052"/>
                </a:lnTo>
                <a:lnTo>
                  <a:pt x="113131" y="1033602"/>
                </a:lnTo>
                <a:lnTo>
                  <a:pt x="99288" y="988212"/>
                </a:lnTo>
                <a:lnTo>
                  <a:pt x="88455" y="942022"/>
                </a:lnTo>
                <a:lnTo>
                  <a:pt x="80657" y="895197"/>
                </a:lnTo>
                <a:lnTo>
                  <a:pt x="75971" y="848055"/>
                </a:lnTo>
                <a:lnTo>
                  <a:pt x="74383" y="800265"/>
                </a:lnTo>
                <a:lnTo>
                  <a:pt x="74460" y="793013"/>
                </a:lnTo>
                <a:lnTo>
                  <a:pt x="74752" y="789279"/>
                </a:lnTo>
                <a:lnTo>
                  <a:pt x="75412" y="774954"/>
                </a:lnTo>
                <a:lnTo>
                  <a:pt x="241503" y="774954"/>
                </a:lnTo>
                <a:lnTo>
                  <a:pt x="241503" y="686231"/>
                </a:lnTo>
                <a:lnTo>
                  <a:pt x="84010" y="686117"/>
                </a:lnTo>
                <a:lnTo>
                  <a:pt x="85344" y="677887"/>
                </a:lnTo>
                <a:lnTo>
                  <a:pt x="95796" y="627430"/>
                </a:lnTo>
                <a:lnTo>
                  <a:pt x="109791" y="577926"/>
                </a:lnTo>
                <a:lnTo>
                  <a:pt x="127266" y="529590"/>
                </a:lnTo>
                <a:lnTo>
                  <a:pt x="148094" y="482625"/>
                </a:lnTo>
                <a:lnTo>
                  <a:pt x="172186" y="437248"/>
                </a:lnTo>
                <a:lnTo>
                  <a:pt x="199453" y="393687"/>
                </a:lnTo>
                <a:lnTo>
                  <a:pt x="229793" y="352145"/>
                </a:lnTo>
                <a:lnTo>
                  <a:pt x="234683" y="345871"/>
                </a:lnTo>
                <a:lnTo>
                  <a:pt x="348551" y="460070"/>
                </a:lnTo>
                <a:lnTo>
                  <a:pt x="411365" y="397332"/>
                </a:lnTo>
                <a:lnTo>
                  <a:pt x="360032" y="345871"/>
                </a:lnTo>
                <a:lnTo>
                  <a:pt x="294474" y="280149"/>
                </a:lnTo>
                <a:lnTo>
                  <a:pt x="299504" y="275259"/>
                </a:lnTo>
                <a:lnTo>
                  <a:pt x="338569" y="240639"/>
                </a:lnTo>
                <a:lnTo>
                  <a:pt x="379806" y="209067"/>
                </a:lnTo>
                <a:lnTo>
                  <a:pt x="423037" y="180644"/>
                </a:lnTo>
                <a:lnTo>
                  <a:pt x="468071" y="155422"/>
                </a:lnTo>
                <a:lnTo>
                  <a:pt x="514743" y="133489"/>
                </a:lnTo>
                <a:lnTo>
                  <a:pt x="562864" y="114935"/>
                </a:lnTo>
                <a:lnTo>
                  <a:pt x="612254" y="99822"/>
                </a:lnTo>
                <a:lnTo>
                  <a:pt x="662724" y="88239"/>
                </a:lnTo>
                <a:lnTo>
                  <a:pt x="714108" y="80251"/>
                </a:lnTo>
                <a:lnTo>
                  <a:pt x="766203" y="75958"/>
                </a:lnTo>
                <a:lnTo>
                  <a:pt x="773391" y="75552"/>
                </a:lnTo>
                <a:lnTo>
                  <a:pt x="773391" y="262089"/>
                </a:lnTo>
                <a:lnTo>
                  <a:pt x="861987" y="262089"/>
                </a:lnTo>
                <a:lnTo>
                  <a:pt x="862139" y="76987"/>
                </a:lnTo>
                <a:lnTo>
                  <a:pt x="869696" y="77800"/>
                </a:lnTo>
                <a:lnTo>
                  <a:pt x="921766" y="84645"/>
                </a:lnTo>
                <a:lnTo>
                  <a:pt x="972794" y="95148"/>
                </a:lnTo>
                <a:lnTo>
                  <a:pt x="1022667" y="109245"/>
                </a:lnTo>
                <a:lnTo>
                  <a:pt x="1071257" y="126885"/>
                </a:lnTo>
                <a:lnTo>
                  <a:pt x="1118438" y="148005"/>
                </a:lnTo>
                <a:lnTo>
                  <a:pt x="1164082" y="172567"/>
                </a:lnTo>
                <a:lnTo>
                  <a:pt x="1208062" y="200494"/>
                </a:lnTo>
                <a:lnTo>
                  <a:pt x="1250251" y="231736"/>
                </a:lnTo>
                <a:lnTo>
                  <a:pt x="1290535" y="266230"/>
                </a:lnTo>
                <a:lnTo>
                  <a:pt x="1295793" y="271119"/>
                </a:lnTo>
                <a:lnTo>
                  <a:pt x="1181569" y="385546"/>
                </a:lnTo>
                <a:lnTo>
                  <a:pt x="1244460" y="448106"/>
                </a:lnTo>
                <a:lnTo>
                  <a:pt x="1357350" y="335343"/>
                </a:lnTo>
                <a:lnTo>
                  <a:pt x="1362163" y="341274"/>
                </a:lnTo>
                <a:lnTo>
                  <a:pt x="1394307" y="383806"/>
                </a:lnTo>
                <a:lnTo>
                  <a:pt x="1423162" y="428574"/>
                </a:lnTo>
                <a:lnTo>
                  <a:pt x="1448638" y="475322"/>
                </a:lnTo>
                <a:lnTo>
                  <a:pt x="1470634" y="523862"/>
                </a:lnTo>
                <a:lnTo>
                  <a:pt x="1489062" y="573951"/>
                </a:lnTo>
                <a:lnTo>
                  <a:pt x="1503807" y="625360"/>
                </a:lnTo>
                <a:lnTo>
                  <a:pt x="1514767" y="677887"/>
                </a:lnTo>
                <a:lnTo>
                  <a:pt x="1516100" y="686117"/>
                </a:lnTo>
                <a:lnTo>
                  <a:pt x="1364462" y="686117"/>
                </a:lnTo>
                <a:lnTo>
                  <a:pt x="1364462" y="774839"/>
                </a:lnTo>
                <a:lnTo>
                  <a:pt x="1524698" y="774954"/>
                </a:lnTo>
                <a:lnTo>
                  <a:pt x="1525219" y="788352"/>
                </a:lnTo>
                <a:lnTo>
                  <a:pt x="1525663" y="793013"/>
                </a:lnTo>
                <a:lnTo>
                  <a:pt x="1524152" y="847890"/>
                </a:lnTo>
                <a:lnTo>
                  <a:pt x="1519389" y="895553"/>
                </a:lnTo>
                <a:lnTo>
                  <a:pt x="1511515" y="942568"/>
                </a:lnTo>
                <a:lnTo>
                  <a:pt x="1500555" y="988974"/>
                </a:lnTo>
                <a:lnTo>
                  <a:pt x="1486560" y="1034567"/>
                </a:lnTo>
                <a:lnTo>
                  <a:pt x="1469580" y="1079220"/>
                </a:lnTo>
                <a:lnTo>
                  <a:pt x="1449628" y="1122756"/>
                </a:lnTo>
                <a:lnTo>
                  <a:pt x="1426768" y="1164996"/>
                </a:lnTo>
                <a:lnTo>
                  <a:pt x="1422539" y="1172184"/>
                </a:lnTo>
                <a:lnTo>
                  <a:pt x="1290904" y="1057351"/>
                </a:lnTo>
                <a:lnTo>
                  <a:pt x="1232750" y="1124178"/>
                </a:lnTo>
                <a:lnTo>
                  <a:pt x="1367497" y="1242047"/>
                </a:lnTo>
                <a:lnTo>
                  <a:pt x="1467065" y="1242047"/>
                </a:lnTo>
                <a:lnTo>
                  <a:pt x="1473136" y="1232801"/>
                </a:lnTo>
                <a:lnTo>
                  <a:pt x="1499387" y="1189075"/>
                </a:lnTo>
                <a:lnTo>
                  <a:pt x="1508099" y="1172184"/>
                </a:lnTo>
                <a:lnTo>
                  <a:pt x="1522679" y="1143952"/>
                </a:lnTo>
                <a:lnTo>
                  <a:pt x="1542999" y="1097572"/>
                </a:lnTo>
                <a:lnTo>
                  <a:pt x="1560296" y="1050048"/>
                </a:lnTo>
                <a:lnTo>
                  <a:pt x="1574520" y="1001534"/>
                </a:lnTo>
                <a:lnTo>
                  <a:pt x="1585658" y="952169"/>
                </a:lnTo>
                <a:lnTo>
                  <a:pt x="1593659" y="902068"/>
                </a:lnTo>
                <a:lnTo>
                  <a:pt x="1598498" y="851395"/>
                </a:lnTo>
                <a:lnTo>
                  <a:pt x="1600111" y="80026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737447" y="2762589"/>
            <a:ext cx="6616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EF62B0"/>
                </a:solidFill>
                <a:latin typeface="微软雅黑"/>
                <a:cs typeface="微软雅黑"/>
              </a:rPr>
              <a:t>100%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前台的沟通技巧</a:t>
            </a:r>
          </a:p>
        </p:txBody>
      </p:sp>
      <p:sp>
        <p:nvSpPr>
          <p:cNvPr id="30" name="object 30"/>
          <p:cNvSpPr/>
          <p:nvPr/>
        </p:nvSpPr>
        <p:spPr>
          <a:xfrm>
            <a:off x="1482995" y="3429571"/>
            <a:ext cx="2944495" cy="1699895"/>
          </a:xfrm>
          <a:custGeom>
            <a:rect l="l" t="t" r="r" b="b"/>
            <a:pathLst>
              <a:path w="2944495" h="1699895">
                <a:moveTo>
                  <a:pt x="339091" y="1699450"/>
                </a:moveTo>
                <a:lnTo>
                  <a:pt x="293078" y="1696353"/>
                </a:lnTo>
                <a:lnTo>
                  <a:pt x="248947" y="1687336"/>
                </a:lnTo>
                <a:lnTo>
                  <a:pt x="207101" y="1672801"/>
                </a:lnTo>
                <a:lnTo>
                  <a:pt x="167945" y="1653153"/>
                </a:lnTo>
                <a:lnTo>
                  <a:pt x="131882" y="1628795"/>
                </a:lnTo>
                <a:lnTo>
                  <a:pt x="99317" y="1600132"/>
                </a:lnTo>
                <a:lnTo>
                  <a:pt x="70654" y="1567566"/>
                </a:lnTo>
                <a:lnTo>
                  <a:pt x="46296" y="1531504"/>
                </a:lnTo>
                <a:lnTo>
                  <a:pt x="26647" y="1492348"/>
                </a:lnTo>
                <a:lnTo>
                  <a:pt x="12112" y="1450502"/>
                </a:lnTo>
                <a:lnTo>
                  <a:pt x="3095" y="1406371"/>
                </a:lnTo>
                <a:lnTo>
                  <a:pt x="0" y="1360359"/>
                </a:lnTo>
                <a:lnTo>
                  <a:pt x="0" y="339090"/>
                </a:lnTo>
                <a:lnTo>
                  <a:pt x="3095" y="293078"/>
                </a:lnTo>
                <a:lnTo>
                  <a:pt x="12112" y="248946"/>
                </a:lnTo>
                <a:lnTo>
                  <a:pt x="26647" y="207101"/>
                </a:lnTo>
                <a:lnTo>
                  <a:pt x="46296" y="167944"/>
                </a:lnTo>
                <a:lnTo>
                  <a:pt x="70654" y="131882"/>
                </a:lnTo>
                <a:lnTo>
                  <a:pt x="99317" y="99317"/>
                </a:lnTo>
                <a:lnTo>
                  <a:pt x="131883" y="70653"/>
                </a:lnTo>
                <a:lnTo>
                  <a:pt x="167945" y="46295"/>
                </a:lnTo>
                <a:lnTo>
                  <a:pt x="207102" y="26647"/>
                </a:lnTo>
                <a:lnTo>
                  <a:pt x="248947" y="12112"/>
                </a:lnTo>
                <a:lnTo>
                  <a:pt x="293079" y="3095"/>
                </a:lnTo>
                <a:lnTo>
                  <a:pt x="339090" y="0"/>
                </a:lnTo>
                <a:lnTo>
                  <a:pt x="2605181" y="0"/>
                </a:lnTo>
                <a:lnTo>
                  <a:pt x="2651193" y="3095"/>
                </a:lnTo>
                <a:lnTo>
                  <a:pt x="2695324" y="12112"/>
                </a:lnTo>
                <a:lnTo>
                  <a:pt x="2737170" y="26647"/>
                </a:lnTo>
                <a:lnTo>
                  <a:pt x="2776326" y="46295"/>
                </a:lnTo>
                <a:lnTo>
                  <a:pt x="2812389" y="70653"/>
                </a:lnTo>
                <a:lnTo>
                  <a:pt x="2844954" y="99317"/>
                </a:lnTo>
                <a:lnTo>
                  <a:pt x="2873618" y="131882"/>
                </a:lnTo>
                <a:lnTo>
                  <a:pt x="2897976" y="167945"/>
                </a:lnTo>
                <a:lnTo>
                  <a:pt x="2917624" y="207101"/>
                </a:lnTo>
                <a:lnTo>
                  <a:pt x="2932159" y="248947"/>
                </a:lnTo>
                <a:lnTo>
                  <a:pt x="2941176" y="293078"/>
                </a:lnTo>
                <a:lnTo>
                  <a:pt x="2944272" y="339090"/>
                </a:lnTo>
                <a:lnTo>
                  <a:pt x="2944272" y="1360359"/>
                </a:lnTo>
                <a:lnTo>
                  <a:pt x="2941176" y="1406371"/>
                </a:lnTo>
                <a:lnTo>
                  <a:pt x="2932159" y="1450502"/>
                </a:lnTo>
                <a:lnTo>
                  <a:pt x="2917624" y="1492348"/>
                </a:lnTo>
                <a:lnTo>
                  <a:pt x="2897976" y="1531504"/>
                </a:lnTo>
                <a:lnTo>
                  <a:pt x="2873618" y="1567567"/>
                </a:lnTo>
                <a:lnTo>
                  <a:pt x="2844954" y="1600132"/>
                </a:lnTo>
                <a:lnTo>
                  <a:pt x="2812389" y="1628795"/>
                </a:lnTo>
                <a:lnTo>
                  <a:pt x="2776326" y="1653153"/>
                </a:lnTo>
                <a:lnTo>
                  <a:pt x="2737170" y="1672802"/>
                </a:lnTo>
                <a:lnTo>
                  <a:pt x="2695325" y="1687337"/>
                </a:lnTo>
                <a:lnTo>
                  <a:pt x="2651193" y="1696354"/>
                </a:lnTo>
                <a:lnTo>
                  <a:pt x="2605181" y="1699449"/>
                </a:lnTo>
                <a:lnTo>
                  <a:pt x="339091" y="1699450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595859" y="3248977"/>
            <a:ext cx="2944495" cy="1880235"/>
          </a:xfrm>
          <a:custGeom>
            <a:rect l="l" t="t" r="r" b="b"/>
            <a:pathLst>
              <a:path w="2944495" h="1880235">
                <a:moveTo>
                  <a:pt x="375125" y="1880045"/>
                </a:moveTo>
                <a:lnTo>
                  <a:pt x="328068" y="1877122"/>
                </a:lnTo>
                <a:lnTo>
                  <a:pt x="282758" y="1868588"/>
                </a:lnTo>
                <a:lnTo>
                  <a:pt x="239543" y="1854795"/>
                </a:lnTo>
                <a:lnTo>
                  <a:pt x="198776" y="1836093"/>
                </a:lnTo>
                <a:lnTo>
                  <a:pt x="160807" y="1812835"/>
                </a:lnTo>
                <a:lnTo>
                  <a:pt x="125989" y="1785372"/>
                </a:lnTo>
                <a:lnTo>
                  <a:pt x="94672" y="1754055"/>
                </a:lnTo>
                <a:lnTo>
                  <a:pt x="67209" y="1719237"/>
                </a:lnTo>
                <a:lnTo>
                  <a:pt x="43951" y="1681268"/>
                </a:lnTo>
                <a:lnTo>
                  <a:pt x="25249" y="1640500"/>
                </a:lnTo>
                <a:lnTo>
                  <a:pt x="11456" y="1597285"/>
                </a:lnTo>
                <a:lnTo>
                  <a:pt x="2922" y="1551974"/>
                </a:lnTo>
                <a:lnTo>
                  <a:pt x="0" y="1504920"/>
                </a:lnTo>
                <a:lnTo>
                  <a:pt x="0" y="375125"/>
                </a:lnTo>
                <a:lnTo>
                  <a:pt x="2922" y="328070"/>
                </a:lnTo>
                <a:lnTo>
                  <a:pt x="11456" y="282759"/>
                </a:lnTo>
                <a:lnTo>
                  <a:pt x="25250" y="239544"/>
                </a:lnTo>
                <a:lnTo>
                  <a:pt x="43952" y="198776"/>
                </a:lnTo>
                <a:lnTo>
                  <a:pt x="67210" y="160807"/>
                </a:lnTo>
                <a:lnTo>
                  <a:pt x="94673" y="125989"/>
                </a:lnTo>
                <a:lnTo>
                  <a:pt x="125990" y="94672"/>
                </a:lnTo>
                <a:lnTo>
                  <a:pt x="160808" y="67209"/>
                </a:lnTo>
                <a:lnTo>
                  <a:pt x="198777" y="43951"/>
                </a:lnTo>
                <a:lnTo>
                  <a:pt x="239545" y="25250"/>
                </a:lnTo>
                <a:lnTo>
                  <a:pt x="282760" y="11456"/>
                </a:lnTo>
                <a:lnTo>
                  <a:pt x="328070" y="2922"/>
                </a:lnTo>
                <a:lnTo>
                  <a:pt x="375125" y="0"/>
                </a:lnTo>
                <a:lnTo>
                  <a:pt x="2569147" y="0"/>
                </a:lnTo>
                <a:lnTo>
                  <a:pt x="2616201" y="2922"/>
                </a:lnTo>
                <a:lnTo>
                  <a:pt x="2661512" y="11456"/>
                </a:lnTo>
                <a:lnTo>
                  <a:pt x="2704728" y="25250"/>
                </a:lnTo>
                <a:lnTo>
                  <a:pt x="2745495" y="43952"/>
                </a:lnTo>
                <a:lnTo>
                  <a:pt x="2783464" y="67210"/>
                </a:lnTo>
                <a:lnTo>
                  <a:pt x="2818283" y="94673"/>
                </a:lnTo>
                <a:lnTo>
                  <a:pt x="2849599" y="125989"/>
                </a:lnTo>
                <a:lnTo>
                  <a:pt x="2877062" y="160808"/>
                </a:lnTo>
                <a:lnTo>
                  <a:pt x="2900320" y="198777"/>
                </a:lnTo>
                <a:lnTo>
                  <a:pt x="2919022" y="239544"/>
                </a:lnTo>
                <a:lnTo>
                  <a:pt x="2932816" y="282759"/>
                </a:lnTo>
                <a:lnTo>
                  <a:pt x="2941350" y="328070"/>
                </a:lnTo>
                <a:lnTo>
                  <a:pt x="2944272" y="375125"/>
                </a:lnTo>
                <a:lnTo>
                  <a:pt x="2944272" y="1504920"/>
                </a:lnTo>
                <a:lnTo>
                  <a:pt x="2941350" y="1551975"/>
                </a:lnTo>
                <a:lnTo>
                  <a:pt x="2932816" y="1597286"/>
                </a:lnTo>
                <a:lnTo>
                  <a:pt x="2919022" y="1640501"/>
                </a:lnTo>
                <a:lnTo>
                  <a:pt x="2900320" y="1681268"/>
                </a:lnTo>
                <a:lnTo>
                  <a:pt x="2877062" y="1719237"/>
                </a:lnTo>
                <a:lnTo>
                  <a:pt x="2849599" y="1754056"/>
                </a:lnTo>
                <a:lnTo>
                  <a:pt x="2818282" y="1785372"/>
                </a:lnTo>
                <a:lnTo>
                  <a:pt x="2783463" y="1812835"/>
                </a:lnTo>
                <a:lnTo>
                  <a:pt x="2745494" y="1836093"/>
                </a:lnTo>
                <a:lnTo>
                  <a:pt x="2704726" y="1854795"/>
                </a:lnTo>
                <a:lnTo>
                  <a:pt x="2661511" y="1868589"/>
                </a:lnTo>
                <a:lnTo>
                  <a:pt x="2616196" y="1877122"/>
                </a:lnTo>
                <a:lnTo>
                  <a:pt x="2569147" y="1880045"/>
                </a:lnTo>
                <a:lnTo>
                  <a:pt x="375125" y="188004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7710247" y="3429571"/>
            <a:ext cx="2943225" cy="1699895"/>
          </a:xfrm>
          <a:custGeom>
            <a:rect l="l" t="t" r="r" b="b"/>
            <a:pathLst>
              <a:path w="2943225" h="1699895">
                <a:moveTo>
                  <a:pt x="339092" y="1699450"/>
                </a:moveTo>
                <a:lnTo>
                  <a:pt x="293079" y="1696353"/>
                </a:lnTo>
                <a:lnTo>
                  <a:pt x="248948" y="1687336"/>
                </a:lnTo>
                <a:lnTo>
                  <a:pt x="207102" y="1672801"/>
                </a:lnTo>
                <a:lnTo>
                  <a:pt x="167946" y="1653153"/>
                </a:lnTo>
                <a:lnTo>
                  <a:pt x="131883" y="1628795"/>
                </a:lnTo>
                <a:lnTo>
                  <a:pt x="99318" y="1600132"/>
                </a:lnTo>
                <a:lnTo>
                  <a:pt x="70654" y="1567566"/>
                </a:lnTo>
                <a:lnTo>
                  <a:pt x="46296" y="1531504"/>
                </a:lnTo>
                <a:lnTo>
                  <a:pt x="26648" y="1492348"/>
                </a:lnTo>
                <a:lnTo>
                  <a:pt x="12113" y="1450502"/>
                </a:lnTo>
                <a:lnTo>
                  <a:pt x="3096" y="1406371"/>
                </a:lnTo>
                <a:lnTo>
                  <a:pt x="0" y="1360359"/>
                </a:lnTo>
                <a:lnTo>
                  <a:pt x="0" y="339090"/>
                </a:lnTo>
                <a:lnTo>
                  <a:pt x="3095" y="293078"/>
                </a:lnTo>
                <a:lnTo>
                  <a:pt x="12112" y="248946"/>
                </a:lnTo>
                <a:lnTo>
                  <a:pt x="26647" y="207101"/>
                </a:lnTo>
                <a:lnTo>
                  <a:pt x="46296" y="167944"/>
                </a:lnTo>
                <a:lnTo>
                  <a:pt x="70654" y="131882"/>
                </a:lnTo>
                <a:lnTo>
                  <a:pt x="99318" y="99317"/>
                </a:lnTo>
                <a:lnTo>
                  <a:pt x="131883" y="70653"/>
                </a:lnTo>
                <a:lnTo>
                  <a:pt x="167945" y="46295"/>
                </a:lnTo>
                <a:lnTo>
                  <a:pt x="207102" y="26647"/>
                </a:lnTo>
                <a:lnTo>
                  <a:pt x="248948" y="12112"/>
                </a:lnTo>
                <a:lnTo>
                  <a:pt x="293079" y="3095"/>
                </a:lnTo>
                <a:lnTo>
                  <a:pt x="339090" y="0"/>
                </a:lnTo>
                <a:lnTo>
                  <a:pt x="2603753" y="0"/>
                </a:lnTo>
                <a:lnTo>
                  <a:pt x="2649765" y="3095"/>
                </a:lnTo>
                <a:lnTo>
                  <a:pt x="2693896" y="12112"/>
                </a:lnTo>
                <a:lnTo>
                  <a:pt x="2735742" y="26647"/>
                </a:lnTo>
                <a:lnTo>
                  <a:pt x="2774898" y="46295"/>
                </a:lnTo>
                <a:lnTo>
                  <a:pt x="2810961" y="70653"/>
                </a:lnTo>
                <a:lnTo>
                  <a:pt x="2843526" y="99317"/>
                </a:lnTo>
                <a:lnTo>
                  <a:pt x="2872190" y="131882"/>
                </a:lnTo>
                <a:lnTo>
                  <a:pt x="2896548" y="167945"/>
                </a:lnTo>
                <a:lnTo>
                  <a:pt x="2916196" y="207101"/>
                </a:lnTo>
                <a:lnTo>
                  <a:pt x="2930731" y="248947"/>
                </a:lnTo>
                <a:lnTo>
                  <a:pt x="2939748" y="293078"/>
                </a:lnTo>
                <a:lnTo>
                  <a:pt x="2942844" y="339090"/>
                </a:lnTo>
                <a:lnTo>
                  <a:pt x="2942845" y="1360359"/>
                </a:lnTo>
                <a:lnTo>
                  <a:pt x="2939749" y="1406371"/>
                </a:lnTo>
                <a:lnTo>
                  <a:pt x="2930732" y="1450502"/>
                </a:lnTo>
                <a:lnTo>
                  <a:pt x="2916197" y="1492348"/>
                </a:lnTo>
                <a:lnTo>
                  <a:pt x="2896549" y="1531504"/>
                </a:lnTo>
                <a:lnTo>
                  <a:pt x="2872191" y="1567567"/>
                </a:lnTo>
                <a:lnTo>
                  <a:pt x="2843527" y="1600132"/>
                </a:lnTo>
                <a:lnTo>
                  <a:pt x="2810962" y="1628795"/>
                </a:lnTo>
                <a:lnTo>
                  <a:pt x="2774899" y="1653153"/>
                </a:lnTo>
                <a:lnTo>
                  <a:pt x="2735743" y="1672802"/>
                </a:lnTo>
                <a:lnTo>
                  <a:pt x="2693897" y="1687337"/>
                </a:lnTo>
                <a:lnTo>
                  <a:pt x="2649766" y="1696354"/>
                </a:lnTo>
                <a:lnTo>
                  <a:pt x="2603754" y="1699449"/>
                </a:lnTo>
                <a:lnTo>
                  <a:pt x="339092" y="1699450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4840454" y="4134125"/>
            <a:ext cx="2425700" cy="519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用简洁明了的语言回答来访者的问题，避免使用专业术语。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727588" y="3611968"/>
            <a:ext cx="2425700" cy="8813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5057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倾听与理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解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965"/>
              </a:spcBef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耐心倾听来访者的需求和问题，确保理解并作出回应。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678350" y="3425100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表达清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晰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911014" y="3611968"/>
            <a:ext cx="2425700" cy="11283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9342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应对突发事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件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965"/>
              </a:spcBef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遇到紧急情况或突发事件时，保持冷静，及时采取措施并与相关</a:t>
            </a:r>
            <a:r>
              <a:rPr sz="1350" spc="-10">
                <a:solidFill>
                  <a:srgbClr val="FFFDFD"/>
                </a:solidFill>
                <a:latin typeface="微软雅黑"/>
                <a:cs typeface="微软雅黑"/>
              </a:rPr>
              <a:t>部门协调处理。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25">
                <a:solidFill>
                  <a:srgbClr val="B7468F"/>
                </a:solidFill>
              </a:rPr>
              <a:t>02</a:t>
            </a:r>
            <a:endParaRPr sz="4950"/>
          </a:p>
        </p:txBody>
      </p:sp>
      <p:sp>
        <p:nvSpPr>
          <p:cNvPr id="3" name="object 3"/>
          <p:cNvSpPr txBox="1"/>
          <p:nvPr/>
        </p:nvSpPr>
        <p:spPr>
          <a:xfrm>
            <a:off x="1382161" y="3478989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latin typeface="微软雅黑"/>
                <a:cs typeface="微软雅黑"/>
              </a:rPr>
              <a:t>患者接待流程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2120900" cy="831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1500" spc="-5">
                <a:latin typeface="微软雅黑"/>
                <a:cs typeface="微软雅黑"/>
              </a:rPr>
              <a:t>确保患者信息的准确录入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6929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latin typeface="微软雅黑"/>
                <a:cs typeface="微软雅黑"/>
              </a:rPr>
              <a:t>前台接待人员应礼貌询问患者的基本信息，包括姓名、联系方式、就诊科室等，并准确录入医院信息系统，以便为患者提供更好的医疗服务。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患者来访登记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E51789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EF62B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4" y="1928423"/>
            <a:ext cx="2082800" cy="784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提供及时、专业的咨询服务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3984222"/>
            <a:ext cx="6026150" cy="11703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3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前台接待人员应具备基本的医学知识和良好的沟通技巧，能够为患者提供关于医院布局、科室设置、医生排班等方面的咨询解答，帮助患者顺利完成就诊流程。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患者咨询解答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2311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妥善处理患者的投诉和意见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5DCE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CD5095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6F204B"/>
                </a:solidFill>
                <a:latin typeface="微软雅黑"/>
                <a:cs typeface="微软雅黑"/>
              </a:rPr>
              <a:t>前台接待人员应认真倾听患者的投诉和意见，并及时向相关部门反馈，积极协调解决，同时向患者提供必要的安抚和解释，确保患者的满意度。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473658" y="4824690"/>
            <a:ext cx="9220835" cy="9525"/>
            <a:chOff x="1473658" y="4824690"/>
            <a:chExt cx="9220835" cy="9525"/>
          </a:xfrm>
        </p:grpSpPr>
        <p:sp>
          <p:nvSpPr>
            <p:cNvPr id="7" name="object 7"/>
            <p:cNvSpPr/>
            <p:nvPr/>
          </p:nvSpPr>
          <p:spPr>
            <a:xfrm>
              <a:off x="1473658" y="4829452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473658" y="4829452"/>
              <a:ext cx="9220835" cy="0"/>
            </a:xfrm>
            <a:custGeom>
              <a:rect l="l" t="t" r="r" b="b"/>
              <a:pathLst>
                <a:path w="9220835">
                  <a:moveTo>
                    <a:pt x="0" y="0"/>
                  </a:moveTo>
                  <a:lnTo>
                    <a:pt x="9220297" y="0"/>
                  </a:lnTo>
                </a:path>
              </a:pathLst>
            </a:custGeom>
            <a:ln w="9525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481377" y="2171023"/>
            <a:ext cx="9220835" cy="9525"/>
            <a:chOff x="1481377" y="2171023"/>
            <a:chExt cx="9220835" cy="9525"/>
          </a:xfrm>
        </p:grpSpPr>
        <p:sp>
          <p:nvSpPr>
            <p:cNvPr id="10" name="object 10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0" y="0"/>
                  </a:moveTo>
                  <a:lnTo>
                    <a:pt x="9220297" y="0"/>
                  </a:lnTo>
                </a:path>
              </a:pathLst>
            </a:custGeom>
            <a:ln w="9525">
              <a:solidFill>
                <a:srgbClr val="F5DC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患者投诉处理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22542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latin typeface="微软雅黑"/>
                <a:cs typeface="微软雅黑"/>
              </a:rPr>
              <a:t>收集患者反馈，持续改进服务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前台接待人员应在患者就诊结束时，主动邀请患者填写满意度调查表，了解患者对医院服务的评价和建议，以便医院不断改进服务质量，提升患者的就医体验。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25">
                <a:solidFill>
                  <a:srgbClr val="B7468F"/>
                </a:solidFill>
              </a:rPr>
              <a:t>03</a:t>
            </a:r>
            <a:endParaRPr sz="4950"/>
          </a:p>
        </p:txBody>
      </p:sp>
      <p:sp>
        <p:nvSpPr>
          <p:cNvPr id="3" name="object 3"/>
          <p:cNvSpPr txBox="1"/>
          <p:nvPr/>
        </p:nvSpPr>
        <p:spPr>
          <a:xfrm>
            <a:off x="1382161" y="3478989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latin typeface="微软雅黑"/>
                <a:cs typeface="微软雅黑"/>
              </a:rPr>
              <a:t>医疗知识培训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https://d.book118.com/676042002120010100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医院前台培训课件</vt:lpstr>
      <vt:lpstr>目</vt:lpstr>
      <vt:lpstr>01</vt:lpstr>
      <vt:lpstr>前台的职责和角色</vt:lpstr>
      <vt:lpstr>前台的形象和态度</vt:lpstr>
      <vt:lpstr>前台的沟通技巧</vt:lpstr>
      <vt:lpstr>02</vt:lpstr>
      <vt:lpstr>患者来访登记</vt:lpstr>
      <vt:lpstr>患者咨询解答</vt:lpstr>
      <vt:lpstr>患者投诉处理</vt:lpstr>
      <vt:lpstr>患者满意度调查</vt:lpstr>
      <vt:lpstr>03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2024-09-24T13:17:42.065</cp:lastPrinted>
  <dcterms:created xsi:type="dcterms:W3CDTF">2024-09-24T05:17:42Z</dcterms:created>
  <dcterms:modified xsi:type="dcterms:W3CDTF">2024-09-24T05:17:43Z</dcterms:modified>
</cp:coreProperties>
</file>