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711FB-290C-47DF-A23A-740934BD1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3827F-08B4-40E2-9C8F-22CD25242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56A5E-7E2E-442F-9983-FAFF9A018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44564-D0AF-4DA5-838C-99F8B8E48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CD83F2-DEE5-4A08-ACC5-55044439F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C1A284-4EB7-46CF-A164-C0951BA40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E73B33-1088-4F64-9981-49FEB779F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0AC73-DD44-4C03-8226-CBE62CDA5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DF28A-0119-44BF-94B3-1CB826461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E1DD6-248F-4019-9BDE-43A3B46B6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E4425-3AA8-482B-A223-253A7FC92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45112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管理信息系统第05章BSP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BSP概述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BSP方法论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BSP实施步骤与方法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BSP案例分析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BSP优缺点及适用范围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BSP与其他信息系统规划方法比较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BSP概述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BSP定义：BSP（Business Systems Planning，企业系统规划）是一种结构化方法，用于识别、分析和设计企业信息系统，以满足企业战略和业务需求。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BSP特点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强调企业战略与信息系统战略的一致性；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关注企业整体而非局部的信息需求；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采用结构化、系统化的方法进行分析和设计；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注重与企业管理层和业务人员的沟通和合作。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BSP定义与特点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BSP方法起源于20世纪60年代，当时企业面临着日益增长的信息需求和复杂的信息系统环境。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随着计算机技术和信息技术的不断发展，BSP方法不断完善和成熟，逐渐成为一种广泛应用于企业信息系统规划的方法。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目前，BSP方法已经成为企业信息系统规划领域的重要方法之一，被广泛应用于各类企业和组织中。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BSP发展历程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BSP在企业管理中作用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明确企业战略对信息系统的需求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BSP方法通过识别企业战略和业务需求，明确信息系统应该具备的功能和性能，从而确保信息系统能够支持企业战略的实现。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优化企业业务流程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BSP方法通过对企业业务流程的分析和优化，消除不必要的环节和浪费，提高企业运营效率和竞争力。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促进企业信息化发展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BSP方法通过规划和设计高效、稳定、安全的信息系统，推动企业信息化发展，提高企业信息化水平和综合竞争力。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加强企业内部沟通与协作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BSP方法注重与企业管理层和业务人员的沟通和合作，有助于加强企业内部各部门之间的沟通与协作，形成良好的团队合作氛围。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BSP方法论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企业过程定义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企业过程是企业资源管理中所需要的、逻辑上相关的一组决策和活动，是企业为实现其目标而进行的一系列逻辑相关的活动的集合。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企业过程识别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通过对企业进行全面的调查和分析，识别出企业的主要过程和关键过程，以及这些过程之间的关系和相互作用。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企业过程分类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根据企业过程的性质和作用，可以将其分为战略计划过程、管理控制过程和操作控制过程等。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企业过程识别与定义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数据类是指支持企业过程所必需的逻辑上相关的数据，是企业中各种数据的分类和汇总。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通过对企业数据的全面调查和分析，识别出企业的主要数据类和关键数据类，以及这些数据类之间的关系和相互作用。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数据类识别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根据数据类的性质和作用，可以将其分为存档类数据、事务类数据、计划类数据和统计类数据等。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数据类分类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数据类识别与定义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3" r="29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系统逻辑模型评估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对构建的系统逻辑模型进行评估和审查，确保其符合企业的需求和目标，并满足信息系统的基本要求。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系统逻辑模型定义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系统逻辑模型是对企业信息系统进行抽象和概括的描述，它反映了企业信息系统的基本结构和功能。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系统逻辑模型构建方法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通过对企业过程和数据类的分析，采用结构化方法或面向对象方法构建系统逻辑模型。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系统逻辑模型构建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根据企业过程和数据类的重要性、紧迫性和可行性等因素，采用定性和定量分析方法对信息系统项目进行优先级排序。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根据优先级排序结果，制定详细的信息系统项目实施计划，包括项目目标、范围、时间、资源、风险等方面的内容。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在项目实施过程中，根据实际情况对实施计划进行调整和优化，确保项目的顺利进行和目标的实现。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实施计划调整与优化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优先级排序及实施计划制定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BSP实施步骤与方法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明确项目目标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确立BSP项目的目标，明确项目的范围、时间和资源等要素。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组织项目团队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组建具备相关经验和技能的项目团队，包括项目经理、业务分析师、系统设计师、开发人员和测试人员等。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制定项目计划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制定详细的项目计划，包括项目里程碑、任务分配、进度安排和风险管理等。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准备工作阶段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分析现有系统的功能、性能和数据等情况，评估现有系统对企业业务的支持程度。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对企业的业务需求进行详细的分析和梳理，明确系统需要实现的功能和性能等指标。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业务调研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深入了解企业的业务需求和业务流程，包括组织结构、职能划分、业务规则和业务数据等。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调研分析阶段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https://d.book118.com/676045112132010042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2024-09-10T01:32:18.104</cp:lastPrinted>
  <dcterms:created xsi:type="dcterms:W3CDTF">2024-09-09T17:32:18Z</dcterms:created>
  <dcterms:modified xsi:type="dcterms:W3CDTF">2024-09-09T17:32:20Z</dcterms:modified>
</cp:coreProperties>
</file>