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63CAC-DE71-4455-A3DD-76EF6434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9B124-794E-48C4-B56F-BDA19CA4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6E278-6EA0-45B3-B100-5BC4A611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A1097-A117-451A-B245-10C61229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34037-DE82-45C5-B0E5-198EBEAB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A4830-A556-4B34-AF13-0747FA58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DBA814-2AE9-4F28-8E7D-C2920EF2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59670-0BF9-454D-84D1-D2BCB28B5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BD246-F733-40FF-A011-ABE7CE45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BFF72-16E8-4C8E-860B-99D071133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2323-0A4B-4E19-A7D6-9C9F9850B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0220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妇产科“一病一品”</a:t>
            </a: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项目创建汇报会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患者数量多，医疗资源紧张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随着社会发展和生活节奏加快，妇产科患者数量不断增加，医疗资源相对紧张。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不同医生对同一疾病的诊疗方案存在差异，导致诊疗质量不稳定。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患者满意度有待提高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由于诊疗过程中沟通不足、服务不到位等原因，患者满意度有待提高。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当前妇产科面临的问题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“一病一品”项目的提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为解决妇产科面临的问题，提出了“一病一品”项目。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通过针对不同妇产科疾病，制定标准化诊疗方案和操作规范，提高诊疗质量。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旨在通过项目实施，优化医疗资源配置，提高患者满意度。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提高妇产科诊疗质量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通过统一管理，合理分配医疗资源，缓解患者数量多、资源紧张的问题。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通过改善服务流程、加强医患沟通等措施，提高患者满意度。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通过标准化诊疗方案和操作规范，确保诊疗质量稳定可靠。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促进妇产科领域发展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项目实施过程中积累的经验和成果，可推广应用到其他科室和领域，促进医学事业发展。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根据妇产科常见疾病和诊疗需求，选择具有代表性的病种，如子宫肌瘤、卵巢囊肿、宫颈病变等。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对选定病种进行临床调研，了解疾病现状、诊疗流程、患者需求等信息，为后续方案制定提供依据。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确定病种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病种调研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确定病种选择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明确项目实施的具体目标，如提高诊疗效率、优化患者体验、降低复发率等。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根据目标制定具体的实施措施，包括优化诊疗流程、改进护理服务、加强患者教育等。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对医护人员进行培训，确保他们掌握新的诊疗技术和护理方法。同时，通过多种渠道对项目进行宣传和推广，提高患者知晓率。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在实施过程中，不断收集反馈意见，对方案进行持续改进，确保项目实施效果。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https://d.book118.com/676050220141010054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2024-09-21T18:54:50.775</cp:lastPrinted>
  <dcterms:created xsi:type="dcterms:W3CDTF">2024-09-21T10:54:50Z</dcterms:created>
  <dcterms:modified xsi:type="dcterms:W3CDTF">2024-09-21T10:54:52Z</dcterms:modified>
</cp:coreProperties>
</file>