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95F76-2572-4FF4-8CFC-A1AE8748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DDEC-5D32-4BA7-B476-778C7016F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8D84C-C098-4498-B477-0DAEED669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C34EC-60EC-4FB5-A932-05DFCD46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85077-D02F-4914-BA9F-58B6FA28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9F381-2F13-4E75-B5AF-1490A0CD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1E006-6B88-4F40-9481-9D9557606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0CE2C-F0C9-422B-941F-834B47E65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B1BB6-D19F-4B9C-8958-7A2ADFAB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E4446-6E62-42AA-A897-3E1EEB2F2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1E5E-8856-4E5F-99AD-FA62AA550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905" r:id="rId2"/>
    <p:sldLayoutId id="2147499906" r:id="rId3"/>
    <p:sldLayoutId id="2147499907" r:id="rId4"/>
    <p:sldLayoutId id="2147499908" r:id="rId5"/>
    <p:sldLayoutId id="2147499909" r:id="rId6"/>
    <p:sldLayoutId id="2147499910" r:id="rId7"/>
    <p:sldLayoutId id="2147499911" r:id="rId8"/>
    <p:sldLayoutId id="2147499912" r:id="rId9"/>
    <p:sldLayoutId id="2147499913" r:id="rId10"/>
    <p:sldLayoutId id="21474999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51003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销售策略执行与效果总结PPT大纲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销售策略概述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销售策略执行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销售效果评估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销售策略优化建议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案例分享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销售策略概述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销售策略定义</a:t>
            </a:r>
            <a:endParaRPr lang="zh-CN" altLang="en-US"/>
          </a:p>
        </p:txBody>
      </p:sp>
      <p:sp>
        <p:nvSpPr>
          <p:cNvPr id="104894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销售策略是企业为实现销售目标而制定的整体性、长远性、关键性的行动计划和方案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销售策略包括市场定位、产品定价、渠道管理、促销手段等方面的内容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销售策略的制定需要基于企业自身资源、市场需求和竞争环境等因素的综合考虑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销售策略的执行需要企业各部门的协同合作，以确保其有效实施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销售策略目标</a:t>
            </a:r>
            <a:endParaRPr lang="zh-CN" altLang="en-US"/>
          </a:p>
        </p:txBody>
      </p:sp>
      <p:sp>
        <p:nvSpPr>
          <p:cNvPr id="10490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建立品牌知名度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提高销售额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增加市场份额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销售策略制定过程</a:t>
            </a:r>
            <a:endParaRPr lang="zh-CN" altLang="en-US"/>
          </a:p>
        </p:txBody>
      </p:sp>
      <p:sp>
        <p:nvSpPr>
          <p:cNvPr id="104905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确定目标市场和客户群体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分析竞争对手和行业趋势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制定销售策略和计划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分配资源和预算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销售策略执行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销售策略实施计划</a:t>
            </a:r>
            <a:endParaRPr lang="zh-CN" altLang="en-US"/>
          </a:p>
        </p:txBody>
      </p:sp>
      <p:sp>
        <p:nvSpPr>
          <p:cNvPr id="10491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制定销售计划和销售预算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培训销售团队和提升销售技能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确定目标市场和目标客户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设计销售策略和销售渠道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销售策略执行过程</a:t>
            </a:r>
            <a:endParaRPr lang="zh-CN" altLang="en-US"/>
          </a:p>
        </p:txBody>
      </p:sp>
      <p:sp>
        <p:nvSpPr>
          <p:cNvPr id="104921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制定销售策略：根据市场调研和产品特点，制定具体的销售策略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培训销售团队：确保销售团队了解并掌握销售策略，提高销售技能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实施销售策略：根据销售策略，开展各类销售活动，如促销、广告等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监控与调整：对销售策略执行情况进行监控，及时调整策略以适应市场变化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销售策略执行中的问题与解决方案</a:t>
            </a:r>
            <a:endParaRPr lang="zh-CN" altLang="en-US"/>
          </a:p>
        </p:txBody>
      </p:sp>
      <p:sp>
        <p:nvSpPr>
          <p:cNvPr id="1049268" name="标题"/>
          <p:cNvSpPr txBox="1"/>
          <p:nvPr>
            <p:custDataLst>
              <p:tags r:id="rId2"/>
            </p:custDataLst>
          </p:nvPr>
        </p:nvSpPr>
        <p:spPr>
          <a:xfrm>
            <a:off x="3670515" y="1490400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问题1：销售团队对策略理解不足 解决方案：加强培训和沟通，确保团队对策略有清晰的认识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3"/>
            </p:custDataLst>
          </p:nvPr>
        </p:nvSpPr>
        <p:spPr>
          <a:xfrm>
            <a:off x="3670515" y="1954117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解决方案：加强培训和沟通，确保团队对策略有清晰的认识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4"/>
            </p:custDataLst>
          </p:nvPr>
        </p:nvSpPr>
        <p:spPr>
          <a:xfrm>
            <a:off x="3670515" y="2702340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问题2：执行过程中缺乏跟踪和反馈 解决方案：建立定期跟踪和反馈机制，及时调整策略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5"/>
            </p:custDataLst>
          </p:nvPr>
        </p:nvSpPr>
        <p:spPr>
          <a:xfrm>
            <a:off x="3670515" y="3166057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解决方案：建立定期跟踪和反馈机制，及时调整策略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标题"/>
          <p:cNvSpPr txBox="1"/>
          <p:nvPr>
            <p:custDataLst>
              <p:tags r:id="rId6"/>
            </p:custDataLst>
          </p:nvPr>
        </p:nvSpPr>
        <p:spPr>
          <a:xfrm>
            <a:off x="3670515" y="3914280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问题3：销售策略与市场需求不匹配 解决方案：及时收集市场反馈，调整策略以满足客户需求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7"/>
            </p:custDataLst>
          </p:nvPr>
        </p:nvSpPr>
        <p:spPr>
          <a:xfrm>
            <a:off x="3670515" y="4377997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解决方案：及时收集市场反馈，调整策略以满足客户需求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标题"/>
          <p:cNvSpPr txBox="1"/>
          <p:nvPr>
            <p:custDataLst>
              <p:tags r:id="rId8"/>
            </p:custDataLst>
          </p:nvPr>
        </p:nvSpPr>
        <p:spPr>
          <a:xfrm>
            <a:off x="3670515" y="5126219"/>
            <a:ext cx="4844970" cy="4316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问题4：销售团队士气低落 解决方案：激励和奖励机制，提高团队士气和执行力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9"/>
            </p:custDataLst>
          </p:nvPr>
        </p:nvSpPr>
        <p:spPr>
          <a:xfrm>
            <a:off x="3670515" y="5589936"/>
            <a:ext cx="4844970" cy="659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解决方案：激励和奖励机制，提高团队士气和执行力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销售效果评估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https://d.book118.com/676051003020010031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4998779296875,&quot;width&quot;:347.399993896484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销售策略执行与效果总结PPT大纲</vt:lpstr>
      <vt:lpstr>目录</vt:lpstr>
      <vt:lpstr>单击添加章节标题</vt:lpstr>
      <vt:lpstr>销售策略概述</vt:lpstr>
      <vt:lpstr>销售策略定义</vt:lpstr>
      <vt:lpstr>销售策略目标</vt:lpstr>
      <vt:lpstr>销售策略制定过程</vt:lpstr>
      <vt:lpstr>销售策略执行</vt:lpstr>
      <vt:lpstr>销售策略实施计划</vt:lpstr>
      <vt:lpstr>销售策略执行过程</vt:lpstr>
      <vt:lpstr>销售策略执行中的问题与解决方案</vt:lpstr>
      <vt:lpstr>销售效果评估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2024-08-29T11:39:07.161</cp:lastPrinted>
  <dcterms:created xsi:type="dcterms:W3CDTF">2024-08-29T03:39:07Z</dcterms:created>
  <dcterms:modified xsi:type="dcterms:W3CDTF">2024-08-29T03:39:09Z</dcterms:modified>
</cp:coreProperties>
</file>