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CDBB8F-29BE-4C53-A707-8016D2645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4B0C5B-6DC6-4713-9C0E-3AE16F2C1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5FB6D1-037C-4A63-A5AF-8DE7077EF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F94E7B-A16B-4083-9003-BF4FF246A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EB9DB4-868F-41F9-8030-12944C1F06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DABC3A-3E6B-40F2-85AE-6F72BF49B5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11BD68-37DB-48A5-9177-9E60F49B8E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BA3DE9-9B79-443D-B0C3-04ED56686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8DCFF8-5F02-46EB-8295-9FFCA7DF2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BDB4F-8CB0-41C1-8317-609752FEB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907A7-C9D3-4910-BCC1-272FBA3FC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541140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平台企业的竞争分析要点</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平台企业概述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竞争对手分析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平台企业竞争优势分析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平台企业竞争策略制定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平台企业竞争风险防范</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通过对标行业优秀实践，发现自身不足并改进，从而提升企业在市场中的竞争力。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深入了解市场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通过对平台企业的竞争分析，可以更加深入地了解市场的现状、趋势以及潜在机会。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制定有效策略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基于对竞争对手的了解和分析，企业可以制定更加有针对性的市场进入、营销策略和产品创新策略。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381" r="1538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识别潜在威胁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发现市场机会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提升决策质量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竞争分析的重要性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及时发现并应对竞争对手的挑战和威胁，确保企业在市场中的领先地位。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根据对市场的了解和分析，更加合理地配置企业资源，实现资源的最优利用。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通过对竞争对手的分析，发现未被满足的市场需求和潜在的市场机会。</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为企业的战略决策提供更加全面、准确的数据支持，提高决策的科学性和有效性。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平台企业概述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平台企业是指通过构建和运营一个或多个在线平台，连接不同用户群体，促进双方或多方之间的交易、交流和合作的企业。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根据平台所服务的用户群体和提供的服务内容，平台企业可分为电商平台、社交平台、内容平台、金融平台等。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平台企业的定义和类型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初级阶段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平台企业在创立初期，通常需要通过技术研发、市场推广等手段吸引用户入驻平台。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成长阶段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随着用户数量的增加和交易量的提升，平台企业需要不断完善平台功能和服务，提高用户体验和满意度。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当平台企业达到一定规模后，需要更加注重品牌建设和市场拓展，同时应对潜在的法律风险和行业竞争。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平台企业的发展历程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品牌知名度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平台企业的品牌知名度和美誉度对其吸引用户和合作伙伴具有重要影响。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行业地位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平台企业在所处行业中的地位，如是否为行业领导者或跟随者，以及其在行业标准和规范制定中的话语权等。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市场份额</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平台企业在所处市场中的份额大小，反映了其市场影响力和竞争力。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平台企业的市场地位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竞争环境分析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政治法律环境</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研究国家政策法规对平台企业的影响，包括相关法律的制定、政府对行业的监管政策等。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经济环境</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分析宏观经济形势，如GDP增长率、失业率、通货膨胀率等，以及这些因素对平台企业的影响。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社会文化环境</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考察社会文化背景，如人口结构、教育水平、消费习惯等，以及这些因素对平台企业需求和市场定位的影响。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技术环境</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关注技术发展动态，如互联网、大数据、人工智能等新兴技术的应用，以及这些技术对平台企业运营模式和竞争格局的影响。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行业生命周期</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行业结构</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行业供需状况</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行业法规与监管</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行业环境分析</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分析行业内的竞争格局，如市场份额分布、竞争对手数量及实力等，以及行业结构对平台企业竞争策略的影响。</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研究行业内的供需平衡情况，包括市场需求、供给能力、价格水平等，以及这些因素对平台企业市场地位和盈利能力的影响。</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了解行业法规和政策对平台企业的约束和引导，以及监管机构的监管力度和方式。</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判断行业所处的发展阶段，如导入期、成长期、成熟期和衰退期，以及不同阶段对平台企业的影响。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确定平台企业的主要竞争对手，包括直接竞争对手和间接竞争对手。</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竞争对手识别</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深入了解竞争对手的战略意图、资源能力、市场地位、竞争优势等，以及这些因素对平台企业的影响。</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竞争对手分析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根据竞争对手的分析结果，制定相应的竞争策略，如差异化策略、成本领先策略等。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竞争策略制定</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建立竞争风险预警机制，及时发现潜在的市场变化和竞争对手动向，以便平台企业能够迅速应对。</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竞争风险预警</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竞争对手分析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确定行业范围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明确平台企业所处的行业及其细分领域，以便找到直接和间接的竞争对手。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市场调研</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通过市场调查、用户反馈、专家访谈等方式，收集潜在竞争对手的信息。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数据挖掘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运用大数据和人工智能技术，对海量数据进行挖掘和分析，发现隐藏的竞争对手。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竞争对手识别</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https://d.book118.com/676054114014010045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2024-09-13T17:50:57.302</cp:lastPrinted>
  <dcterms:created xsi:type="dcterms:W3CDTF">2024-09-13T09:50:57Z</dcterms:created>
  <dcterms:modified xsi:type="dcterms:W3CDTF">2024-09-13T09:50:59Z</dcterms:modified>
</cp:coreProperties>
</file>