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ED8D8-6DD4-4208-AF48-707E0202F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87F3B-799B-4DBD-8E1C-3467FF377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36A02-EF03-4754-A747-B096EA507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5DD6A-6E4C-420F-AF7A-95258379D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366F8-3A16-416A-9196-AA2E4FAAD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61EEC7-4A20-4374-AA65-4F6073951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62F609-AF45-4CCA-ABAE-E52FAEBAC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C42A3-E6E7-4901-8428-D9CA8E2A5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82BB5-6FEC-4B39-B3D2-EAB88C585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40978-5BBE-4334-958D-098409A9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9EC8C-BB5A-4730-949B-D490BC7B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5412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沟通技巧的应用与客户需求的分析与评估的实证研究与探究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沟通技巧在客户需求分析中的应用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客户需求评估的方法与实践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实证研究结果与讨论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探究结论与启示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尽管沟通技巧和客户需求分析在理论上得到了广泛探讨，但实证研究相对较少，本研究旨在填补这一空白，为企业实践提供指导。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实证研究的必要性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随着全球化的深入发展，企业面临着与不同文化背景客户沟通的挑战，有效的沟通技巧对于建立和维护客户关系至关重要。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全球化背景下的沟通挑战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客户需求日益多样化，要求企业能够准确分析和评估客户需求，提供个性化的产品和服务。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本研究旨在探究沟通技巧在客户需求分析与评估中的应用，并验证其对企业绩效的影响。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如何运用有效的沟通技巧来分析和评估客户需求？不同的沟通技巧对客户满意度和企业绩效有何影响？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本研究采用问卷调查和深度访谈相结合的方法，收集企业和客户的数据进行分析。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本研究以某大型跨国企业为研究对象，涵盖其全球范围内的多个分支机构和客户群体。同时，本研究还将对不同行业和不同规模的企业进行比较分析，以验证研究结果的普适性。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沟通技巧在客户需求分析中的应用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沟通技巧是指在人际交往中，通过语言、文字、表情、肢体动作等方式，有效地传递信息、表达情感、达成共识的能力和方法。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根据沟通方式和目的的不同，沟通技巧可分为口头沟通、书面沟通、非语言沟通、倾听技巧、提问技巧、反馈技巧等。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客户需求分析是企业了解客户、满足客户需求、提高客户满意度和忠诚度的关键环节。通过对客户需求的深入了解和分析，企业可以制定更加精准的市场营销策略，提高产品和服务的质量和竞争力。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客户需求分析包括以下几个步骤：确定目标客户群体、收集客户信息、整理和分析客户需求、制定满足客户需求的策略和方案。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客户需求分析的重要性和步骤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沟通技巧在客户需求分析中的应用实例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倾听技巧的应用：在与客户交流时，运用倾听技巧可以有效地了解客户的需求和意见。例如，保持眼神交流、积极回应客户的话语、重复客户的话语以确认理解等。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提问技巧的应用：通过运用开放式和封闭式提问技巧，可以引导客户更加详细地表达需求和意见。例如，使用“你觉得怎么样？”、“你有什么建议吗？”等开放式问题，可以让客户更加自由地表达自己的想法。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反馈技巧的应用：在与客户交流时，及时反馈可以让客户感受到被重视和关注。例如，使用“我理解你的意思”、“我会把你的建议反馈给相关部门”等反馈语句，可以让客户感到被尊重和理解。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的应用：非语言沟通在客户需求分析中同样重要。例如，通过微笑、点头等肢体语言可以表达出对客户的关注和尊重；保持适当的距离和姿势可以让客户感到舒适和自在。这些非语言信号可以有效地传递信息和情感，增强与客户之间的信任和亲近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客户需求评估的方法与实践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客户需求评估的主要目的是全面、准确地了解客户的真实需求，以便为客户提供更加符合其需求的产品或服务。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在进行客户需求评估时，应遵循客观、公正、全面、及时等原则，确保评估结果的准确性和有效性。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客户需求评估的目的和原则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https://d.book118.com/676054121120010040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2024-09-06T21:53:07.461</cp:lastPrinted>
  <dcterms:created xsi:type="dcterms:W3CDTF">2024-09-06T13:53:07Z</dcterms:created>
  <dcterms:modified xsi:type="dcterms:W3CDTF">2024-09-06T13:53:09Z</dcterms:modified>
</cp:coreProperties>
</file>