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AFC91-5CD8-4664-AB76-0FCC4A0CF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88FFF-55AC-47C2-BA69-955E58F68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4F143-7DB5-4E0E-9FE0-58BFC7800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5EEF2D-1960-445F-A033-1760557A0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2330BB-38B1-4902-93DB-E4C201D9A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42A66B-6DCB-4FF9-88A6-EEEF5CE24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590F62-67A3-4A5D-8CB0-AD39531B5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20864-608C-478F-B9E2-A6BC347A9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BA57F-C67D-4944-9B44-891BE6F1B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A4551-376C-4CF1-AD9F-A771FD9BB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8AFF6-DCE6-47D5-A307-9AD4D1ECA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5502121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妇产科护理-自然流产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自然流产的定义与分类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自然流产的原因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妇产科护理在自然流产中的角色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自然流产的预防与控制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自然流产的并发症与处理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自然流产的定义与分类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指在怀孕28周前，由于各种原因导致胚胎或胎儿自然排出母体外的过程。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自然流产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早期自然流产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晚期自然流产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发生在怀孕12周以前的流产。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发生在怀孕12周至28周的流产。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胚胎或胎儿及其附属物完全排出母体外的自然流产。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完全流产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部分胚胎或胎儿及其附属物排出母体外，部分残留于宫腔内或嵌顿于宫颈口处的自然流产。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不完全流产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胚胎或胎儿在子宫内死亡超过2周尚未自然排出的自然流产。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稽留流产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连续发生3次或以上的自然流产。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习惯性流产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自然流产的原因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自然流产最常见的原因是胚胎染色体异常，包括染色体数目异常和结构异常。这些异常可能导致胚胎发育停滞或死亡。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染色体异常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某些基因突变也可能导致自然流产，如与胚胎着床、发育有关的基因突变。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内分泌失调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甲状腺功能异常、多囊卵巢综合症等内分泌失调疾病可能导致自然流产。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激素水平异常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如黄体功能不全、高泌乳素血症等激素水平异常，可能影响胚胎发育，导致自然流产。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内分泌因素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如弓形虫、风疹病毒、巨细胞病毒等宫内感染，可能导致胚胎死亡或发育异常，引发自然流产。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如沙眼衣原体、淋病奈瑟菌等性传播感染，可能影响胚胎着床和发育，增加自然流产的风险。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性传播感染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宫内感染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自身免疫性疾病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如抗磷脂抗体综合征、系统性红斑狼疮等自身免疫性疾病，可能导致胚胎损伤或胎盘功能异常，引发自然流产。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免疫排斥反应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母体对胚胎的免疫排斥反应也可能导致自然流产。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如接触有毒有害物质、放射性物质等环境污染，可能对胚胎发育造成不良影响，增加自然流产的风险。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如吸烟、酗酒、吸毒等不良生活习惯，可能对胚胎发育产生负面影响，增加自然流产的风险。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妇产科护理在自然流产中的角色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为流产女性提供心理支持，缓解其焦虑、抑郁等情绪，帮助她们度过难关。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鼓励女性表达自己的感受，倾听她们的诉说，帮助她们正视流产的事实。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通过认知行为疗法，帮助女性改变不合理的思维模式，提高应对能力和情绪管理能力。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密切监测流产女性的生命体征，如血压、心率、呼吸等，确保母婴安全。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提供有效的疼痛管理措施，如药物治疗、按摩等，缓解流产女性的疼痛不适。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指导女性保持清洁卫生，预防感染的发生，必要时使用抗生素。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向女性普及流产相关知识，包括原因、处理方法、注意事项等，提高她们的认识和自我保护能力。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流产知识宣教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向女性宣传避孕知识，指导她们选择合适的避孕方法，预防再次发生流产。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避孕知识宣教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指导女性进行产后康复锻炼，促进身体恢复，提高生活质量。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产后康复指导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https://d.book118.com/676055021214010041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2024-09-08T21:09:44.601</cp:lastPrinted>
  <dcterms:created xsi:type="dcterms:W3CDTF">2024-09-08T13:09:44Z</dcterms:created>
  <dcterms:modified xsi:type="dcterms:W3CDTF">2024-09-08T13:09:46Z</dcterms:modified>
</cp:coreProperties>
</file>