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9E74DF-FE3B-4142-8EE1-FA1D4B17A0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BC50BC-5B4D-4A8E-A600-C6AB49F0D9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DE4576-B435-47F7-91F5-E666E69CF6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92B803-6B16-49E2-845F-9402BA61CA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7423B3-EC44-45C8-98E1-77C4881679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67A652-9098-4B95-9371-FD65A9F826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9475E4-F6B5-4171-B654-F95A3B97A7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C724D8-B29C-4F70-92D6-1695E673E9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067449-E09E-4572-B76A-24A5A9F9DD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DB9E04-2445-4403-A999-7DC664BA85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61F6A3-13F2-4FA8-A6C8-5C5F84E171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6055024145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运动损伤的预防与安全操作指南重点解析</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2024-01-20</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运动损伤的原因分析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运动损伤的预防策略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安全操作指南</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运动损伤的处理与康复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提高运动安全意识</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通过解析运动损伤的预防和安全操作指南，提高人们对运动安全的认识和重视程度。</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降低运动损伤风险</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通过了解运动损伤的原因和危险因素，采取相应的预防措施，降低运动过程中发生损伤的风险。</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促进健康运动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通过科学合理的运动方式和方法，促进身体健康，提高运动效果。</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运动损伤是指在运动过程中发生的各种身体伤害，包括肌肉、韧带、关节、骨骼等部位的损伤。</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根据损伤的性质和程度，运动损伤可分为扭伤、拉伤、挫伤、骨折等多种类型。同时，根据损伤的原因和机制，运动损伤可分为急性损伤和慢性损伤两大类。</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分类</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运动损伤的定义和分类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运动损伤的原因分析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缺乏热身运动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在开始正式运动前，未进行充分的热身运动，导致肌肉、韧带等组织未能适应运动负荷，易引发损伤。</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准备活动与正式运动内容不符</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热身运动的内容与正式运动的内容不相关或差异较大，无法为正式运动提供有效的准备。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7569" r="75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准备活动不足</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技术动作错误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动作不规范</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在运动过程中，技术动作不规范、不准确，可能导致肌肉、韧带等组织受力异常，引发损伤。</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动作过于复杂</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对于初学者或技术水平较低的运动员，尝试过于复杂的动作可能导致身体无法适应，增加损伤风险。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325" b="25325"/>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运动强度超过身体承受能力，导致肌肉、韧带等组织过度疲劳，易引发损伤。</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持续运动时间过长，身体得不到充分休息和恢复，容易导致身体疲劳和损伤。</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运动负荷过大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运动时间过长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运动强度过高</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力量、耐力、柔韧性等身体素质不足，可能导致在运动过程中身体无法适应运动负荷而受伤。</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身体素质差</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焦虑、紧张、压力过大等不良心理状态可能导致运动员在运动中注意力不集中、反应迟钝等，增加损伤风险。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心理状态不佳</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身体功能和心理状态不良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运动损伤的预防策略</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合理安排运动负荷</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根据运动员的年龄、性别、训练水平和身体状况，制定个性化的训练计划，合理安排运动负荷，避免过度训练。</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遵循循序渐进的原则，逐步增加运动强度、时间和频率，使运动员的身体逐渐适应运动负荷。</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密切关注运动员的身体反应，及时调整运动负荷，防止因过度疲劳而引发运动损伤。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在进行正式运动前，进行充分的热身活动，如慢跑、拉伸等，以提高身体温度、增加肌肉弹性、降低肌肉粘滞性，预防运动损伤。</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准备活动的强度和时间应根据运动员的实际情况和训练计划进行调整，确保运动员在最佳状态下进行正式运动。</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针对不同运动项目，选择相应的准备活动，如篮球运动员可进行投篮、传球等预热练习，以更好地适应比赛节奏。</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做好准备活动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69567" y="1762125"/>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针对运动员身体结构中易受伤的部位，如膝关节、踝关节等，制定专门的训练计划，加强相关肌肉群的力量和柔韧性训练。</a:t>
            </a:r>
          </a:p>
        </p:txBody>
      </p:sp>
      <p:sp>
        <p:nvSpPr>
          <p:cNvPr id="10" name="TextBox 10"/>
          <p:cNvSpPr txBox="1"/>
          <p:nvPr/>
        </p:nvSpPr>
        <p:spPr>
          <a:xfrm>
            <a:off x="1455669" y="4444384"/>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通过平衡训练、稳定性训练等手段，提高运动员身体的平衡性和稳定性，降低因身体失衡而导致的运动损伤风险。</a:t>
            </a:r>
          </a:p>
        </p:txBody>
      </p:sp>
      <p:sp>
        <p:nvSpPr>
          <p:cNvPr id="11" name="TextBox 11"/>
          <p:cNvSpPr txBox="1"/>
          <p:nvPr/>
        </p:nvSpPr>
        <p:spPr>
          <a:xfrm>
            <a:off x="8877359" y="2407424"/>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结合运动员的实际情况和运动项目特点，采用多种训练方法和手段，全面提高运动员的身体素质。</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加强易伤部位的训练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https://d.book118.com/676055024145010052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2024-09-19T03:45:57.191</cp:lastPrinted>
  <dcterms:created xsi:type="dcterms:W3CDTF">2024-09-18T19:45:57Z</dcterms:created>
  <dcterms:modified xsi:type="dcterms:W3CDTF">2024-09-18T19:45:59Z</dcterms:modified>
</cp:coreProperties>
</file>