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02991-382A-4476-8880-743011E16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63CC3-9EC9-4AE8-9C62-546C5380D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F16B4-C2E5-4DE4-9444-63A2A3B8E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A59D8-4B1A-4425-8C72-5023C7443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AC731A-E5DA-4298-B4FA-7AAEBFDCD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5C4B68-5338-453B-8843-C461B0282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C3C656-A4B1-4160-924D-A5EB2E9D9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D15B2-4727-42A1-BDD2-54F658DAD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3DDF3-E272-4C3F-B478-CD3042AA7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44359-6942-47B4-A67D-DD7985695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1E600-30FE-40B0-BB13-6D4373986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55122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认识医院科教科：探索医院科研与管理的重要领域\n## 1.医院科教科的基本概念与职责\n### 1.1医院科教科的定义与意义\n### 1.2医院科教科的主要职责\n### 1.3医院科教科与其他科室的协同作用\n## 2.医院科教科的科研管理职能\n### 2.1医院科研项目的申报与审批流程\n### 2.2医院科研经费的管理与使用\n### 2.3医院科研成果的评价与转化\n## 3.医院科教科的教学管理职能\n### 3.1医院临床教学基地的建设与管理\n### 3.2医院住院医师规范化培训的实施与管理\n### 3.3医院继续医学教育的组织与实施\n## 4.医院科教科的团队建设与管理\n### 4.1医院科研团队的建设与培养\n### 4.2医院教学团队的建设与培养\n### 4.3医院科教科团队的管理与激励\n## 5.医院科教科的未来发展趋势与挑战\n### 5.1医院科教科面临的机遇与挑战\n### 5.2医院科教科的创新与发展方向\n### 5.3医院科教科的未来展望与建议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400"/>
              <a:t>认识医院科教科：探索医院科研与管理的重要领域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医院科教科的基本概念与职责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医院科教科的定义与意义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6" name="组合 16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7" name="组合 16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医院科教科是医院管理的重要组成部分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负责医院的科研、教学、学科建设等方面的工作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为医院的发展提供科技支持和人才培养</a:t>
                </a:r>
                <a:endParaRPr/>
              </a:p>
            </p:txBody>
          </p:sp>
          <p:pic>
            <p:nvPicPr>
              <p:cNvPr id="1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2" name="组合 17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医院科教科的意义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提高医院的学术水平和综合实力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促进医院与外界的交流与合作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为患者提供更优质的医疗服务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组合 17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9" name="组合 178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科研管理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组织和申报各类科研项目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管理科研经费的使用和分配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对科研成果进行评价和转化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4" name="组合 183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组织和实施临床教学、住院医师规范化培训和继续医学教育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负责教学基地的建设与管理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对教学团队进行培训和指导</a:t>
                </a:r>
                <a:endParaRPr/>
              </a:p>
            </p:txBody>
          </p:sp>
          <p:pic>
            <p:nvPicPr>
              <p:cNvPr id="18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9" name="组合 188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学科建设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制定学科发展规划和目标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组织和参与学术交流与合作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对学科发展进行评估和督导</a:t>
                </a:r>
                <a:endParaRPr/>
              </a:p>
            </p:txBody>
          </p:sp>
          <p:pic>
            <p:nvPicPr>
              <p:cNvPr id="19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医院科教科的主要职责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医院科教科与其他科室的协同作用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组合 19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8" name="组合 197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与医务科协同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共同组织临床研究和学术交流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共同制定医疗技术规范和操作规程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共同应对医疗纠纷和医疗安全事件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3" name="组合 202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与护理部协同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共同开展护理科研工作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共同组织护理培训和学术交流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共同提高护理服务质量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8" name="组合 207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与设备科协同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共同论证医疗设备的需求和采购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共同组织设备的验收和安装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共同开展设备的使用和维护工作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医院科教科的科研管理职能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了解科研项目申报指南和要求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填写项目申请表和预算表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准备项目所需的附件材料</a:t>
                </a:r>
                <a:endParaRPr/>
              </a:p>
            </p:txBody>
          </p:sp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科研项目的申报</a:t>
                </a:r>
                <a:endParaRPr/>
              </a:p>
            </p:txBody>
          </p:sp>
        </p:grpSp>
        <p:grpSp>
          <p:nvGrpSpPr>
            <p:cNvPr id="22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科教科对申报材料进行审核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组织专家评审项目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审批结果进行公示和通知</a:t>
                </a:r>
                <a:endParaRPr/>
              </a:p>
            </p:txBody>
          </p:sp>
          <p:sp>
            <p:nvSpPr>
              <p:cNvPr id="2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科研项目的审批</a:t>
                </a:r>
                <a:endParaRPr/>
              </a:p>
            </p:txBody>
          </p:sp>
        </p:grpSp>
        <p:grpSp>
          <p:nvGrpSpPr>
            <p:cNvPr id="22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项目负责人按照计划开展工作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科教科对项目进行监督和评估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项目完成后进行结题验收和成果评价</a:t>
                </a:r>
                <a:endParaRPr/>
              </a:p>
            </p:txBody>
          </p:sp>
          <p:sp>
            <p:nvSpPr>
              <p:cNvPr id="2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科研项目的执行与结题</a:t>
                </a:r>
                <a:endParaRPr/>
              </a:p>
            </p:txBody>
          </p:sp>
        </p:grpSp>
      </p:grpSp>
      <p:pic>
        <p:nvPicPr>
          <p:cNvPr id="22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医院科研项目的申报与审批流程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国家、省、市等各类科研项目经费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医院自筹经费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企事业单位合作经费</a:t>
                </a:r>
                <a:endParaRPr/>
              </a:p>
            </p:txBody>
          </p:sp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科研经费的来源</a:t>
                </a:r>
                <a:endParaRPr/>
              </a:p>
            </p:txBody>
          </p:sp>
        </p:grpSp>
        <p:grpSp>
          <p:nvGrpSpPr>
            <p:cNvPr id="24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制定科研经费管理办法和细则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对经费使用进行监督和审计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对经费使用效果进行评估和反馈</a:t>
                </a:r>
                <a:endParaRPr/>
              </a:p>
            </p:txBody>
          </p:sp>
          <p:sp>
            <p:nvSpPr>
              <p:cNvPr id="24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科研经费的管理</a:t>
                </a:r>
                <a:endParaRPr/>
              </a:p>
            </p:txBody>
          </p:sp>
          <p:sp>
            <p:nvSpPr>
              <p:cNvPr id="24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严格按照项目预算使用经费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合理分配经费用于科研活动的各个环节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提高经费使用效益和产出比</a:t>
                </a:r>
                <a:endParaRPr/>
              </a:p>
            </p:txBody>
          </p:sp>
          <p:sp>
            <p:nvSpPr>
              <p:cNvPr id="24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科研经费的使用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医院科研经费的管理与使用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科研成果的评价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采用定量和定性相结合的评价方法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考虑科研成果的学术价值、实际应用和社会影响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对科研成果进行分级和奖励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科研成果的转化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与企业、科研院所等进行合作，将科研成果转化为实际应用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通过技术转让、专利授权等方式实现科研成果的转化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为医院创造经济效益和社会效益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医院科研成果的评价与转化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医院科教科的教学管理职能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组合 1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临床教学基地的建设和认定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制定临床教学基地的建设和认定标准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对临床教学基地进行实地考察和评估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对符合条件的临床教学基地进行认定和授牌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临床教学基地的管理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制定临床教学基地的管理办法和细则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对临床教学基地的教学质量进行监督和评估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对临床教学基地进行定期检查和整改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临床教学基地的教学活动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组织临床教学活动，如理论授课、实践操作、临床实习等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对临床教学活动进行指导和监督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对临床教学活动进行评估和改进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医院临床教学基地的建设与管理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https://d.book118.com/676055122240010050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认识医院科教科：探索医院科研与管理的重要领域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2024-09-16T11:50:07.937</cp:lastPrinted>
  <dcterms:created xsi:type="dcterms:W3CDTF">2024-09-16T03:50:07Z</dcterms:created>
  <dcterms:modified xsi:type="dcterms:W3CDTF">2024-09-16T03:50:09Z</dcterms:modified>
</cp:coreProperties>
</file>