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AA19F-93A9-46DB-B959-5044D7D85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7E607-B469-49B0-ABD9-9F40411AB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D952E-1C6F-4F6F-ACE6-424A1E3D1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0F798-3A4F-4EFF-810C-83D48CE68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8528F0-D58C-4DE9-8107-A824FA773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AFCFF9-155A-4B86-883C-41CC586F4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9D36A6-3E8D-4AAE-832A-EA93A5B24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F6068-648A-42B5-944C-0589F2FBB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9875C-9521-4630-9189-38E630DE6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BEC1B-AD3B-4C82-8122-2E0BFF155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E409A-34E2-4412-ADA8-E62EEEA73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5523000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广电新闻出版局的工作计划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广电新闻出版局现状分析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工作计划的目标和指标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工作计划的具体措施和实施步骤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工作计划的资源需求和预算安排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工作计划的风险和挑战分析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工作计划的评估和监控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贯彻落实国家政策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积极响应国家关于文化建设和新闻出版的方针政策，确保工作计划与国家战略保持一致。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满足人民群众精神文化需求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通过优化广电新闻出版产品和服务供给，满足人民群众多样化、高品质的精神文化需求。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促进广电新闻出版业发展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通过制定和实施工作计划，推动广电新闻出版业的技术创新、内容创新和模式创新，提高行业竞争力。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国际交流与合作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加强与国际广电新闻出版机构的交流与合作，学习借鉴国际先进经验和技术，提升我国广电新闻出版业的国际影响力。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广播电视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加强广播电视节目制作和播出监管，提高节目质量和观众满意度；推进广播电视技术升级和数字化转型。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新闻出版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加强新闻出版内容审核和监管，确保内容导向正确、质量上乘；推动新闻出版业融合发展，拓展多元化传播渠道。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版权保护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完善版权保护制度，加强版权执法力度，维护创作者和版权人的合法权益；推动版权交易和运营市场化，激发创新活力。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工作计划的范围和重点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广电新闻出版局现状分析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38" b="27738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广电新闻出版局通常包括办公室、人事处、财务处、新闻宣传处、广播影视处、出版管理处等多个部门，各部门分工明确，共同协作。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广电新闻出版局拥有一支专业、高效的工作团队，包括公务员、专业技术人员和辅助人员等，人员数量根据机构规模和业务需求而定。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组织架构和人员配置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广电新闻出版局主要负责广播电视、新闻出版等领域的监管和管理工作，包括制定相关政策法规、审批和管理广播电视节目、出版物等。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广电新闻出版局通过加强对广播电视、新闻出版等领域的监管和管理，确保相关信息传播的正确性、及时性和有效性，维护社会稳定和公共利益。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业务范围和运营情况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当前，广电新闻出版局在管理过程中可能存在一些问题，如审批流程繁琐、监管力度不够、市场化程度不高等，这些问题制约了行业的发展和效率提升。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随着数字化、网络化等技术的快速发展，广播电视、新闻出版等领域面临着巨大的变革压力。广电新闻出版局需要积极应对新技术带来的挑战，推动行业的转型升级和高质量发展。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工作计划的目标和指标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提高广播电视节目质量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通过加强节目策划、制作和审查，推出更多优质、有影响力的广播电视节目，提高观众满意度。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促进新闻出版业发展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推动新闻出版业转型升级，加强数字化、网络化建设，提高新闻出版物的质量和传播力。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加强行业监管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完善广播电视、新闻出版领域的法规制度，加强内容审核和播出管理，确保行业健康有序发展。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总体目标和指标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提高节目收视率，增加原创节目数量，加强与其他媒体的合作与交流。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广播电视部门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提高出版物发行量，加强数字化出版建设，推动优秀作品海外传播。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新闻出版部门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完善行业法规制度，加强执法力度，提高行业监管效率。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管理部门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各部门目标和指标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可行性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基于现有资源和条件，通过合理规划和有效实施，可以实现设定的目标和指标。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随着媒体环境的不断变化和观众需求的多样化，需要不断创新和改进工作方式和方法，以应对各种挑战和困难。同时，行业监管也面临着越来越多的复杂情况和问题，需要加强监管力度和提高监管水平。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目标和指标的可行性和挑战性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工作计划的具体措施和实施步骤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根据业务需求，合并或撤销冗余部门，优化管理层级，提高决策效率。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精简机构设置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合理配置人员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完善人才梯队建设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根据岗位需求和员工特长，进行人员优化组合，提高整体工作效率。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制定人才培养和引进计划，优化人才结构，为企业发展提供强有力的人才保障。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优化组织架构和人员配置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强化市场营销策略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制定有针对性的市场营销策略，加大品牌宣传力度，提高市场份额和竞争力。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拓展新兴业务领域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积极关注行业发展趋势，拓展网络视听、数字出版、新媒体等新兴业务领域。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提升内容制作水平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加强内容创新，提高节目质量和观众满意度，打造精品力作。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拓展业务范围和提升运营水平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https://d.book118.com/676055230005010043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2024-09-10T18:47:30.101</cp:lastPrinted>
  <dcterms:created xsi:type="dcterms:W3CDTF">2024-09-10T10:47:30Z</dcterms:created>
  <dcterms:modified xsi:type="dcterms:W3CDTF">2024-09-10T10:47:32Z</dcterms:modified>
</cp:coreProperties>
</file>