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32DDFEC-C764-4524-BF30-B264C31CAEF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3260-B2E2-49B5-A96E-2E1324F7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4EEDC-FCE0-4BEC-B62D-D339E933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84D9F-AE1F-41EC-B0B2-1BD676D6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93E92-4F93-4D99-8541-B5F7B6DC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03BF2-BFFC-48F6-B35F-1B9FF0E6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241658-5DDC-4020-A9DB-CBDD82F8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1BE7E-ED41-4F0A-A15E-D60FD803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A9540-C94D-40B7-BA2D-0A019E27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3DE9F-E41A-47BF-A0F8-0FC22150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AD3BD-67DB-4D31-9907-CE475DFF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703F-1267-4DC7-85C3-CBC4AD478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DE2422-BDE4-44C4-BC56-953F3ECB23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78293A-1DB5-475A-91D3-1168C3113D3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0213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企业礼仪培训的深度思考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企业礼仪培训的不足与改进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企业礼仪对企业形象的影响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企业礼仪是企业形象的重要组成部分。良好的企业礼仪可以提升企业在客户心目中的形象，帮助员工树立正确的形象意识。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企业礼仪对员工个人形象的影响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形象相辅相成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个人形象和企业形象相辅相成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形象代表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员工的良好形象代表着企业的形象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形象意识和修养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企业礼仪培训提升员工的形象意识和修养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聘请专业机构或人员进行培训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利用网络资源进行培训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由企业内部人员负责培训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包括着装、仪表、言谈举止等方面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包括面对面沟通和商务沟通技巧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包括商务拜访礼仪、商务谈判礼仪等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企业礼仪培训的内容安排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计划的制定至关重要。首先要确立明确的培训目标和计划，以便为培训提供明确的方向。其次，通过调查分析员工的实际需求，可以更好地针对性地进行培训内容的制定。最后，确定好培训内容和方式，确保员工可以全面学习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量身定制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企业礼仪培训形式选择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专业讲师传授知识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现场讲授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通过实际操作学习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灵活利用资源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分阶段培训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循序渐进，保证全面学习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每季度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每年定期进行培训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企业礼仪培训的时间安排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连续几天进行培训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企业礼仪培训的效果评估是培训计划中非常关键的一环。通过员工的反馈意见和考核评估，可以及时了解培训效果。持续改进培训内容和方式，可以提升培训的效果和质量，让员工受益更多。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用以调整培训内容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企业形象提升效果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加强企业外部形象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提升企业整体形象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增加商业机会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员工个人修养提升效果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增强员工工作能力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带来个人发展机会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建立团队信任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企业文化建设效果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形成企业核心价值观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打造良好企业文化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提升企业内部凝聚力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促进员工遵守礼仪规范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https://d.book118.com/676102135013010104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企业礼仪培训的深度思考</vt:lpstr>
      <vt:lpstr>目录</vt:lpstr>
      <vt:lpstr>第1章 企业礼仪培训的重要性</vt:lpstr>
      <vt:lpstr> </vt:lpstr>
      <vt:lpstr>企业礼仪对员工个人形象的影响</vt:lpstr>
      <vt:lpstr>企业礼仪培训的实施方式</vt:lpstr>
      <vt:lpstr>企业礼仪培训内容</vt:lpstr>
      <vt:lpstr>第二章 企业礼仪培训的内容安排</vt:lpstr>
      <vt:lpstr>企业礼仪培训计划制定</vt:lpstr>
      <vt:lpstr>企业礼仪培训计划制定</vt:lpstr>
      <vt:lpstr>企业礼仪培训形式选择</vt:lpstr>
      <vt:lpstr>企业礼仪培训的时间安排</vt:lpstr>
      <vt:lpstr> </vt:lpstr>
      <vt:lpstr>企业礼仪培训效果评估</vt:lpstr>
      <vt:lpstr>第3章 企业礼仪培训的实施效果</vt:lpstr>
      <vt:lpstr>企业形象提升效果</vt:lpstr>
      <vt:lpstr>员工个人修养提升效果</vt:lpstr>
      <vt:lpstr>团队合作效果</vt:lpstr>
      <vt:lpstr>企业文化建设效果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2024-09-29T15:10:24.497</cp:lastPrinted>
  <dcterms:created xsi:type="dcterms:W3CDTF">2024-09-29T07:10:24Z</dcterms:created>
  <dcterms:modified xsi:type="dcterms:W3CDTF">2024-09-29T07:10:26Z</dcterms:modified>
</cp:coreProperties>
</file>