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797B1-0E32-4D87-BA45-F70BA875C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35F67E-5AF2-44BF-9733-4B38A3126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9D128-9693-4AE3-A86E-BB10222FC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0CC97A-20C2-4AD9-BD9C-B1B7350B6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61E2A1-E5B0-4368-AF45-CDE2819B5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0DF8DE-7670-4CDE-95FA-A1A121C58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A80365-FDC4-4ED9-B8F6-F5F59F728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3154A4-5156-4D69-8E87-2E7107FF7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CEDFEC-A7E4-4871-902A-FEF6F41F9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F5588-69CC-4548-B6C7-5289A32A1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70AA2-0A7D-454A-8D21-289E03B7C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10500122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社团新老会员交流晚会活动策划书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活动内容与流程设计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资源需求与预算分配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宣传推广策略制定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现场执行与管理方案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效果评估与总结反馈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近年来，我们的社团不断发展壮大，吸引了越来越多志同道合的会员加入。社团在校园文化建设和社会服务等方面发挥着越来越重要的作用。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社团规模与影响力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随着社团规模的扩大，新会员数量不断增加，但新老会员之间的交流却相对较少。这不利于社团文化的传承和会员之间的团结合作。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新老会员交流现状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加强新老会员之间的交流，有助于促进会员之间的了解和信任，增强社团凝聚力和向心力，推动社团更好地发展。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社团发展现状及新老会员交流重要性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晚会活动目的和意义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促进新老会员交流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通过晚会活动，为新老会员提供一个轻松愉快的交流平台，增进彼此之间的了解和友谊。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展示社团文化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晚会活动可以展示社团的特色文化和成果，让新会员更快地融入社团大家庭，增强对社团的认同感和归属感。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提升社团凝聚力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晚会活动有助于增强会员之间的团结合作精神，提升社团整体凝聚力和战斗力，为未来的社团活动和发展打下坚实基础。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85" r="13285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863" r="12863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“传承与创新，携手共进——社团新老会员交流晚会”。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“新朋老友聚一堂，共话社团新篇章”。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口号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活动主题和口号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活动时间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XXXX年XX月XX日，晚上X点至X点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X点至X点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签到、自由交流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X点至X点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主持人开场、领导致辞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活动时间安排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5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X点至X点：新老会员才艺展示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X点至X点：茶歇、自由交流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X点至X点：互动游戏环节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X点至X点：总结发言、合影留念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活动时间安排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布置方案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观众席设置座椅和桌子，方便观众观看和记录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入口处设置签到处和背景板，用于合影留念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活动地点：学校礼堂或多功能报告厅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场地中央设置主舞台，用于才艺展示和互动游戏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场地两侧设置茶歇区和自由交流区，提供饮料和小点心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活动地点选择及布置方案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邀请方式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通过社团官方微信公众号、QQ群等渠道发布活动通知，并邀请新老会员参加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在学校公共场所张贴活动海报，吸引更多同学关注和参与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向社团指导老师、学校相关领导及嘉宾发出正式邀请函，邀请其出席活动并致辞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参与者范围：社团新老会员、社团指导老师、学校相关领导及嘉宾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参与者范围及邀请方式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活动内容与流程设计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开场表演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嘉宾致辞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邀请校内知名艺术团体进行一场精彩的开场表演，为晚会营造热烈的氛围。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邀请社团指导老师或往届优秀会员代表上台致辞，回顾社团发展历程，展望未来发展。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开场表演及嘉宾致辞环节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新会员依次上台进行自我介绍，包括姓名、专业、兴趣爱好等，让老会员更好地了解他们。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新会员自我介绍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老会员才艺展示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新会员才艺展示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鼓励老会员自愿报名，展示自己的才艺，如唱歌、跳舞、乐器演奏等，为新会员树立榜样。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鼓励新会员自愿报名，展示自己的才艺，让老会员看到他们的潜力和活力。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新老会员自我介绍及才艺展示环节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设计多个轻松愉快的互动游戏，如“你画我猜”、“抢凳子”等，增进新老会员之间的了解和友谊。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游戏设置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在游戏开始前，主持人详细讲解游戏规则和注意事项，确保游戏的顺利进行。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规则说明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互动游戏环节设置与规则说明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根据新会员在社团活动中的表现、对社团的贡献以及个人成长等方面，制定评选标准。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评选标准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通过提名、投票等环节，评选出优秀新会员，并在晚会上进行表彰和颁奖。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评选流程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为优秀新会员颁发荣誉证书和奖品，同时邀请他们分享自己的经验和感受。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表彰形式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表彰优秀新会员环节安排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https://d.book118.com/676105001222010100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2024-09-25T02:53:47.489</cp:lastPrinted>
  <dcterms:created xsi:type="dcterms:W3CDTF">2024-09-24T18:53:47Z</dcterms:created>
  <dcterms:modified xsi:type="dcterms:W3CDTF">2024-09-24T18:53:49Z</dcterms:modified>
</cp:coreProperties>
</file>