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262118-5EA9-4A84-B79A-4D6CDF93F0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3CEADB-D12B-41EB-866E-029FC05E15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D49FA6-AAC4-47A6-A2E5-85B854D1CD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EC15B3-54D5-41A9-AEC3-1A22864EBF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C50609-1FAC-46D1-9F9C-DD76EE4418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AA48A1-E7E3-469A-885A-57269682D6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522BF1-CB7C-4A68-850C-C003FF14E6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62B572-9F1A-4D83-971A-FEB4BBA7EB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983B0E-5715-48EF-9160-B331BDA330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D024BB-2F44-45C7-9BDB-C9BEA55C21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8215CE-4E24-4A41-93BC-3D2624F3F4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6105134121010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en-US" sz="2025">
              <a:solidFill>
                <a:srgbClr val="FFFFFF"/>
              </a:solidFill>
              <a:latin typeface="Microsoft Yahei"/>
              <a:ea typeface="Microsoft Yahei"/>
              <a:cs typeface="Microsoft Yahei"/>
            </a:endParaRP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solidFill>
                <a:latin typeface="Microsoft Yahei"/>
                <a:ea typeface="Microsoft Yahei"/>
                <a:cs typeface="Microsoft Yahei"/>
              </a:rPr>
              <a:t>肿瘤病人护理查房PPT课件</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2023-12-27</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肿瘤病人护理概述</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肿瘤病人的护理需求</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肿瘤病人的护理实践</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肿瘤病人护理的挑战与解决方案</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肿瘤病人护理的未来展望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肿瘤病人护理概述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solidFill>
                <a:latin typeface="Microsoft Yahei"/>
                <a:ea typeface="Microsoft Yahei"/>
                <a:cs typeface="Microsoft Yahei"/>
              </a:rPr>
              <a:t>肿瘤病人护理是指为肿瘤患者提供的专业护理服务，旨在提高患者的生存质量，减轻痛苦，促进康复。</a:t>
            </a:r>
            <a:endParaRPr lang="en-US" sz="1100"/>
          </a:p>
        </p:txBody>
      </p:sp>
      <p:sp>
        <p:nvSpPr>
          <p:cNvPr id="6" name="AutoShape 6"/>
          <p:cNvSpPr/>
          <p:nvPr/>
        </p:nvSpPr>
        <p:spPr>
          <a:xfrm>
            <a:off x="6851043" y="3468001"/>
            <a:ext cx="4382762" cy="2756521"/>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solidFill>
                <a:latin typeface="Microsoft Yahei"/>
                <a:ea typeface="Microsoft Yahei"/>
                <a:cs typeface="Microsoft Yahei"/>
              </a:rPr>
              <a:t>肿瘤病人护理的目标是确保患者得到全面、专业的护理，包括病情监测、症状管理、心理支持和生活指导等方面。</a:t>
            </a:r>
            <a:endParaRPr lang="en-US" sz="1100"/>
          </a:p>
        </p:txBody>
      </p:sp>
      <p:sp>
        <p:nvSpPr>
          <p:cNvPr id="7" name="AutoShape 7"/>
          <p:cNvSpPr/>
          <p:nvPr/>
        </p:nvSpPr>
        <p:spPr>
          <a:xfrm>
            <a:off x="1128883" y="2489009"/>
            <a:ext cx="4242156"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定义</a:t>
            </a:r>
            <a:endParaRPr lang="en-US" sz="1100"/>
          </a:p>
        </p:txBody>
      </p:sp>
      <p:sp>
        <p:nvSpPr>
          <p:cNvPr id="8" name="AutoShape 8"/>
          <p:cNvSpPr/>
          <p:nvPr/>
        </p:nvSpPr>
        <p:spPr>
          <a:xfrm>
            <a:off x="6996316" y="2489009"/>
            <a:ext cx="4092216"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目标</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肿瘤病人护理的定义与目标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通过有效的护理，肿瘤患者可以减轻痛苦，提高生活质量，更好地应对疾病带来的挑战。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提高生活质量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促进康复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心理支持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专业的护理可以帮助肿瘤患者更好地康复，加速恢复过程，减少并发症的发生。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肿瘤患者常常面临巨大的心理压力，护理人员可以提供心理支持，帮助患者调整心态，增强信心。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肿瘤病人护理的重要性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207" r="3020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776" r="2377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38" r="3253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肿瘤病人护理的历史可以追溯到20世纪初，随着医学技术的不断进步，肿瘤病人护理的理念和技术也在不断更新和发展。</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历史回顾</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未来肿瘤病人护理将更加注重个体化、精准化，同时也会更加注重患者的心理和社会支持。</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发展趋势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肿瘤病人护理的历史与发展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肿瘤病人的护理需求</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心理护理需求</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焦虑、恐惧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肿瘤病人常常面临巨大的心理压力，对疾病和治疗过程产生焦虑和恐惧。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抑郁、沮丧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肿瘤病人可能因为疾病的严重性和治疗过程的痛苦而感到沮丧和抑郁。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希望、信心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肿瘤病人需要得到支持和鼓励，帮助他们建立战胜疾病的信心和希望。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肿瘤病人常常因为疾病和治疗过程而导致营养不足，需要提供适当的营养支持。</a:t>
            </a:r>
          </a:p>
        </p:txBody>
      </p:sp>
      <p:pic>
        <p:nvPicPr>
          <p:cNvPr id="5" name="Picture 5"/>
          <p:cNvPicPr>
            <a:picLocks noChangeAspect="1"/>
          </p:cNvPicPr>
          <p:nvPr/>
        </p:nvPicPr>
        <p:blipFill>
          <a:blip r:embed="rId2"/>
          <a:srcRect l="12375" r="123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营养支持</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肿瘤病人需要充足的休息和良好的睡眠，以帮助身体恢复和对抗疾病。</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休息与睡眠</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肿瘤病人需要适当的日常活动，以保持身体功能和预防肌肉萎缩。</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日常活动能力</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生理护理需求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社交互动</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肿瘤病人需要与他人交流和互动，以便缓解孤独感和压力。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家属支持</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肿瘤病人的家属需要得到支持和指导，以便更好地照顾病人。</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工作与学习</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肿瘤病人需要得到工作与学习的支持，以便更好地回归社会。</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5292" r="52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社会支持护理需求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肿瘤病人需要定期进行疼痛评估，以便及时发现和处理疼痛问题。</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疼痛评估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肿瘤病人需要使用适当的药物治疗疼痛，同时需要注意药物的副作用和成瘾性。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药物治疗</a:t>
            </a:r>
          </a:p>
        </p:txBody>
      </p:sp>
      <p:pic>
        <p:nvPicPr>
          <p:cNvPr id="10" name="Picture 10"/>
          <p:cNvPicPr>
            <a:picLocks noChangeAspect="1"/>
          </p:cNvPicPr>
          <p:nvPr/>
        </p:nvPicPr>
        <p:blipFill>
          <a:blip r:embed="rId3"/>
          <a:srcRect l="18333" r="183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25" r="16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肿瘤病人可以使用非药物治疗方法，如放松训练、冥想和物理治疗等，来缓解疼痛。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非药物治疗</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疼痛控制护理需求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肿瘤病人的护理实践</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5629398" y="2448724"/>
            <a:ext cx="840064" cy="477774"/>
          </a:xfrm>
          <a:prstGeom prst="rect">
            <a:avLst/>
          </a:prstGeom>
        </p:spPr>
        <p:txBody>
          <a:bodyPr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p:spPr>
        <p:txBody>
          <a:bodyPr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p:spPr>
        <p:txBody>
          <a:bodyPr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p:spPr>
        <p:txBody>
          <a:bodyPr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心理护理的重要性</a:t>
            </a:r>
            <a:endParaRPr lang="en-US" sz="1100"/>
          </a:p>
        </p:txBody>
      </p:sp>
      <p:sp>
        <p:nvSpPr>
          <p:cNvPr id="20" name="AutoShape 20"/>
          <p:cNvSpPr/>
          <p:nvPr/>
        </p:nvSpPr>
        <p:spPr>
          <a:xfrm>
            <a:off x="1109567" y="1890299"/>
            <a:ext cx="2877312" cy="146304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肿瘤病人的心理护理是整体护理的重要组成部分，有助于缓解病人的焦虑、抑郁等情绪，提高其生活质量。</a:t>
            </a:r>
            <a:endParaRPr lang="en-US" sz="1100"/>
          </a:p>
        </p:txBody>
      </p:sp>
      <p:sp>
        <p:nvSpPr>
          <p:cNvPr id="21" name="AutoShape 21"/>
          <p:cNvSpPr/>
          <p:nvPr/>
        </p:nvSpPr>
        <p:spPr>
          <a:xfrm>
            <a:off x="1109567" y="4163029"/>
            <a:ext cx="2877312"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认知行为疗法</a:t>
            </a:r>
            <a:endParaRPr lang="en-US" sz="1100"/>
          </a:p>
        </p:txBody>
      </p:sp>
      <p:sp>
        <p:nvSpPr>
          <p:cNvPr id="22" name="AutoShape 22"/>
          <p:cNvSpPr/>
          <p:nvPr/>
        </p:nvSpPr>
        <p:spPr>
          <a:xfrm>
            <a:off x="1109567" y="4556666"/>
            <a:ext cx="2877312" cy="146304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认知行为疗法可以帮助病人纠正不合理的思维模式和行为习惯，从而改善其情绪状态。</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心理支持</a:t>
            </a:r>
            <a:endParaRPr lang="en-US" sz="1100"/>
          </a:p>
        </p:txBody>
      </p:sp>
      <p:sp>
        <p:nvSpPr>
          <p:cNvPr id="25" name="AutoShape 25"/>
          <p:cNvSpPr/>
          <p:nvPr/>
        </p:nvSpPr>
        <p:spPr>
          <a:xfrm>
            <a:off x="8205121" y="1890299"/>
            <a:ext cx="2877312" cy="146304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提供心理支持是心理护理的重要手段，包括倾听、安慰、鼓励等，以帮助病人树立战胜疾病的信心。</a:t>
            </a:r>
            <a:endParaRPr lang="en-US" sz="1100"/>
          </a:p>
        </p:txBody>
      </p:sp>
      <p:sp>
        <p:nvSpPr>
          <p:cNvPr id="26" name="AutoShape 26"/>
          <p:cNvSpPr/>
          <p:nvPr/>
        </p:nvSpPr>
        <p:spPr>
          <a:xfrm>
            <a:off x="8205121" y="4163029"/>
            <a:ext cx="2877312"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家庭和社会支持</a:t>
            </a:r>
            <a:endParaRPr lang="en-US" sz="1100"/>
          </a:p>
        </p:txBody>
      </p:sp>
      <p:sp>
        <p:nvSpPr>
          <p:cNvPr id="27" name="AutoShape 27"/>
          <p:cNvSpPr/>
          <p:nvPr/>
        </p:nvSpPr>
        <p:spPr>
          <a:xfrm>
            <a:off x="8205121" y="4556666"/>
            <a:ext cx="2877312" cy="146304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家庭和社会支持是心理护理的重要资源，通过家庭和社会的支持和关爱，可以增强病人的心理承受能力。</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心理护理实践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https://d.book118.com/676105134121010030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2024-08-28T14:56:26.795</cp:lastPrinted>
  <dcterms:created xsi:type="dcterms:W3CDTF">2024-08-28T06:56:26Z</dcterms:created>
  <dcterms:modified xsi:type="dcterms:W3CDTF">2024-08-28T06:56:29Z</dcterms:modified>
</cp:coreProperties>
</file>